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2" r:id="rId1"/>
  </p:sldMasterIdLst>
  <p:notesMasterIdLst>
    <p:notesMasterId r:id="rId30"/>
  </p:notesMasterIdLst>
  <p:sldIdLst>
    <p:sldId id="256" r:id="rId2"/>
    <p:sldId id="258" r:id="rId3"/>
    <p:sldId id="296" r:id="rId4"/>
    <p:sldId id="261" r:id="rId5"/>
    <p:sldId id="298" r:id="rId6"/>
    <p:sldId id="297" r:id="rId7"/>
    <p:sldId id="317" r:id="rId8"/>
    <p:sldId id="299" r:id="rId9"/>
    <p:sldId id="300" r:id="rId10"/>
    <p:sldId id="259" r:id="rId11"/>
    <p:sldId id="302" r:id="rId12"/>
    <p:sldId id="304" r:id="rId13"/>
    <p:sldId id="305" r:id="rId14"/>
    <p:sldId id="303" r:id="rId15"/>
    <p:sldId id="306" r:id="rId16"/>
    <p:sldId id="307" r:id="rId17"/>
    <p:sldId id="301" r:id="rId18"/>
    <p:sldId id="308" r:id="rId19"/>
    <p:sldId id="309" r:id="rId20"/>
    <p:sldId id="310" r:id="rId21"/>
    <p:sldId id="311" r:id="rId22"/>
    <p:sldId id="312" r:id="rId23"/>
    <p:sldId id="313" r:id="rId24"/>
    <p:sldId id="314" r:id="rId25"/>
    <p:sldId id="315" r:id="rId26"/>
    <p:sldId id="260" r:id="rId27"/>
    <p:sldId id="318" r:id="rId28"/>
    <p:sldId id="316" r:id="rId29"/>
  </p:sldIdLst>
  <p:sldSz cx="9144000" cy="5143500" type="screen16x9"/>
  <p:notesSz cx="6858000" cy="9144000"/>
  <p:embeddedFontLst>
    <p:embeddedFont>
      <p:font typeface="Lato" panose="020F0502020204030203" pitchFamily="34" charset="0"/>
      <p:regular r:id="rId31"/>
      <p:bold r:id="rId32"/>
      <p:italic r:id="rId33"/>
      <p:boldItalic r:id="rId34"/>
    </p:embeddedFont>
    <p:embeddedFont>
      <p:font typeface="Lato Light" panose="020F0302020204030204" pitchFamily="34" charset="0"/>
      <p:regular r:id="rId35"/>
      <p:italic r:id="rId36"/>
    </p:embeddedFont>
    <p:embeddedFont>
      <p:font typeface="Nunito Light" panose="020F0302020204030204" pitchFamily="34" charset="0"/>
      <p:regular r:id="rId37"/>
      <p:italic r:id="rId38"/>
    </p:embeddedFont>
    <p:embeddedFont>
      <p:font typeface="Outfit ExtraBold" pitchFamily="2" charset="0"/>
      <p:bold r:id="rId3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58AC626-9BDC-46BA-949C-EC2B22C78EE1}">
  <a:tblStyle styleId="{E58AC626-9BDC-46BA-949C-EC2B22C78EE1}"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753D93DB-4BC3-4F99-A426-03481826FBE9}"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90"/>
    <p:restoredTop sz="94658"/>
  </p:normalViewPr>
  <p:slideViewPr>
    <p:cSldViewPr snapToGrid="0">
      <p:cViewPr>
        <p:scale>
          <a:sx n="116" d="100"/>
          <a:sy n="116" d="100"/>
        </p:scale>
        <p:origin x="1232" y="8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9.fntdata"/><Relationship Id="rId21" Type="http://schemas.openxmlformats.org/officeDocument/2006/relationships/slide" Target="slides/slide20.xml"/><Relationship Id="rId34" Type="http://schemas.openxmlformats.org/officeDocument/2006/relationships/font" Target="fonts/font4.fntdata"/><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font" Target="fonts/font5.fntdata"/><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3.fntdata"/><Relationship Id="rId38" Type="http://schemas.openxmlformats.org/officeDocument/2006/relationships/font" Target="fonts/font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5"/>
        <p:cNvGrpSpPr/>
        <p:nvPr/>
      </p:nvGrpSpPr>
      <p:grpSpPr>
        <a:xfrm>
          <a:off x="0" y="0"/>
          <a:ext cx="0" cy="0"/>
          <a:chOff x="0" y="0"/>
          <a:chExt cx="0" cy="0"/>
        </a:xfrm>
      </p:grpSpPr>
      <p:sp>
        <p:nvSpPr>
          <p:cNvPr id="2586" name="Google Shape;2586;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7" name="Google Shape;2587;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7"/>
        <p:cNvGrpSpPr/>
        <p:nvPr/>
      </p:nvGrpSpPr>
      <p:grpSpPr>
        <a:xfrm>
          <a:off x="0" y="0"/>
          <a:ext cx="0" cy="0"/>
          <a:chOff x="0" y="0"/>
          <a:chExt cx="0" cy="0"/>
        </a:xfrm>
      </p:grpSpPr>
      <p:sp>
        <p:nvSpPr>
          <p:cNvPr id="2618" name="Google Shape;2618;g1f2e6270ebd_0_41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9" name="Google Shape;2619;g1f2e6270ebd_0_4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7">
          <a:extLst>
            <a:ext uri="{FF2B5EF4-FFF2-40B4-BE49-F238E27FC236}">
              <a16:creationId xmlns:a16="http://schemas.microsoft.com/office/drawing/2014/main" id="{F7BF4D16-D54E-A2BC-A161-3F33EC6BC985}"/>
            </a:ext>
          </a:extLst>
        </p:cNvPr>
        <p:cNvGrpSpPr/>
        <p:nvPr/>
      </p:nvGrpSpPr>
      <p:grpSpPr>
        <a:xfrm>
          <a:off x="0" y="0"/>
          <a:ext cx="0" cy="0"/>
          <a:chOff x="0" y="0"/>
          <a:chExt cx="0" cy="0"/>
        </a:xfrm>
      </p:grpSpPr>
      <p:sp>
        <p:nvSpPr>
          <p:cNvPr id="2728" name="Google Shape;2728;g1f2e6270ebd_0_4216:notes">
            <a:extLst>
              <a:ext uri="{FF2B5EF4-FFF2-40B4-BE49-F238E27FC236}">
                <a16:creationId xmlns:a16="http://schemas.microsoft.com/office/drawing/2014/main" id="{D89384A6-09F2-C9A1-383D-0CD0DE3CAC2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9" name="Google Shape;2729;g1f2e6270ebd_0_4216:notes">
            <a:extLst>
              <a:ext uri="{FF2B5EF4-FFF2-40B4-BE49-F238E27FC236}">
                <a16:creationId xmlns:a16="http://schemas.microsoft.com/office/drawing/2014/main" id="{8C5AF4B6-A8B4-926A-B6B8-C1C1FD5A754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256337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3">
          <a:extLst>
            <a:ext uri="{FF2B5EF4-FFF2-40B4-BE49-F238E27FC236}">
              <a16:creationId xmlns:a16="http://schemas.microsoft.com/office/drawing/2014/main" id="{F7F0EFC5-D102-5C26-D003-D8BC8ABB5E9F}"/>
            </a:ext>
          </a:extLst>
        </p:cNvPr>
        <p:cNvGrpSpPr/>
        <p:nvPr/>
      </p:nvGrpSpPr>
      <p:grpSpPr>
        <a:xfrm>
          <a:off x="0" y="0"/>
          <a:ext cx="0" cy="0"/>
          <a:chOff x="0" y="0"/>
          <a:chExt cx="0" cy="0"/>
        </a:xfrm>
      </p:grpSpPr>
      <p:sp>
        <p:nvSpPr>
          <p:cNvPr id="2704" name="Google Shape;2704;g1f2e6270ebd_0_4194:notes">
            <a:extLst>
              <a:ext uri="{FF2B5EF4-FFF2-40B4-BE49-F238E27FC236}">
                <a16:creationId xmlns:a16="http://schemas.microsoft.com/office/drawing/2014/main" id="{8EACFB8D-8A72-9D1D-AB9E-55C96A77B43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5" name="Google Shape;2705;g1f2e6270ebd_0_4194:notes">
            <a:extLst>
              <a:ext uri="{FF2B5EF4-FFF2-40B4-BE49-F238E27FC236}">
                <a16:creationId xmlns:a16="http://schemas.microsoft.com/office/drawing/2014/main" id="{005BC6F7-4198-B38B-64E6-E6ECEA608A0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226638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6">
          <a:extLst>
            <a:ext uri="{FF2B5EF4-FFF2-40B4-BE49-F238E27FC236}">
              <a16:creationId xmlns:a16="http://schemas.microsoft.com/office/drawing/2014/main" id="{99787CC2-BFA2-905B-36FB-D54C2CB92721}"/>
            </a:ext>
          </a:extLst>
        </p:cNvPr>
        <p:cNvGrpSpPr/>
        <p:nvPr/>
      </p:nvGrpSpPr>
      <p:grpSpPr>
        <a:xfrm>
          <a:off x="0" y="0"/>
          <a:ext cx="0" cy="0"/>
          <a:chOff x="0" y="0"/>
          <a:chExt cx="0" cy="0"/>
        </a:xfrm>
      </p:grpSpPr>
      <p:sp>
        <p:nvSpPr>
          <p:cNvPr id="3347" name="Google Shape;3347;g1f2e6270ebd_0_4825:notes">
            <a:extLst>
              <a:ext uri="{FF2B5EF4-FFF2-40B4-BE49-F238E27FC236}">
                <a16:creationId xmlns:a16="http://schemas.microsoft.com/office/drawing/2014/main" id="{F055EA6E-D212-D5D3-E329-389A2AFCA5F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8" name="Google Shape;3348;g1f2e6270ebd_0_4825:notes">
            <a:extLst>
              <a:ext uri="{FF2B5EF4-FFF2-40B4-BE49-F238E27FC236}">
                <a16:creationId xmlns:a16="http://schemas.microsoft.com/office/drawing/2014/main" id="{2D5D7089-9320-318C-B2CD-24D576B4299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307860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7">
          <a:extLst>
            <a:ext uri="{FF2B5EF4-FFF2-40B4-BE49-F238E27FC236}">
              <a16:creationId xmlns:a16="http://schemas.microsoft.com/office/drawing/2014/main" id="{6E0C3BEF-5BFA-1148-2789-5A78B973DD9B}"/>
            </a:ext>
          </a:extLst>
        </p:cNvPr>
        <p:cNvGrpSpPr/>
        <p:nvPr/>
      </p:nvGrpSpPr>
      <p:grpSpPr>
        <a:xfrm>
          <a:off x="0" y="0"/>
          <a:ext cx="0" cy="0"/>
          <a:chOff x="0" y="0"/>
          <a:chExt cx="0" cy="0"/>
        </a:xfrm>
      </p:grpSpPr>
      <p:sp>
        <p:nvSpPr>
          <p:cNvPr id="2728" name="Google Shape;2728;g1f2e6270ebd_0_4216:notes">
            <a:extLst>
              <a:ext uri="{FF2B5EF4-FFF2-40B4-BE49-F238E27FC236}">
                <a16:creationId xmlns:a16="http://schemas.microsoft.com/office/drawing/2014/main" id="{B967EF47-35FC-DB04-A3FE-EC45C90D91B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9" name="Google Shape;2729;g1f2e6270ebd_0_4216:notes">
            <a:extLst>
              <a:ext uri="{FF2B5EF4-FFF2-40B4-BE49-F238E27FC236}">
                <a16:creationId xmlns:a16="http://schemas.microsoft.com/office/drawing/2014/main" id="{EF3B1936-96C4-CD01-CC00-AA6C7646375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690747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7">
          <a:extLst>
            <a:ext uri="{FF2B5EF4-FFF2-40B4-BE49-F238E27FC236}">
              <a16:creationId xmlns:a16="http://schemas.microsoft.com/office/drawing/2014/main" id="{174057BF-B817-BCA2-AED6-8607E1F864B3}"/>
            </a:ext>
          </a:extLst>
        </p:cNvPr>
        <p:cNvGrpSpPr/>
        <p:nvPr/>
      </p:nvGrpSpPr>
      <p:grpSpPr>
        <a:xfrm>
          <a:off x="0" y="0"/>
          <a:ext cx="0" cy="0"/>
          <a:chOff x="0" y="0"/>
          <a:chExt cx="0" cy="0"/>
        </a:xfrm>
      </p:grpSpPr>
      <p:sp>
        <p:nvSpPr>
          <p:cNvPr id="2728" name="Google Shape;2728;g1f2e6270ebd_0_4216:notes">
            <a:extLst>
              <a:ext uri="{FF2B5EF4-FFF2-40B4-BE49-F238E27FC236}">
                <a16:creationId xmlns:a16="http://schemas.microsoft.com/office/drawing/2014/main" id="{439E4BBD-8FA7-E044-2DF6-26C242785CA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9" name="Google Shape;2729;g1f2e6270ebd_0_4216:notes">
            <a:extLst>
              <a:ext uri="{FF2B5EF4-FFF2-40B4-BE49-F238E27FC236}">
                <a16:creationId xmlns:a16="http://schemas.microsoft.com/office/drawing/2014/main" id="{F365592D-6342-33A6-73D8-E9B2F8931A3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611169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8">
          <a:extLst>
            <a:ext uri="{FF2B5EF4-FFF2-40B4-BE49-F238E27FC236}">
              <a16:creationId xmlns:a16="http://schemas.microsoft.com/office/drawing/2014/main" id="{ED6FB1A6-8D64-D6D5-F188-189849EB63AC}"/>
            </a:ext>
          </a:extLst>
        </p:cNvPr>
        <p:cNvGrpSpPr/>
        <p:nvPr/>
      </p:nvGrpSpPr>
      <p:grpSpPr>
        <a:xfrm>
          <a:off x="0" y="0"/>
          <a:ext cx="0" cy="0"/>
          <a:chOff x="0" y="0"/>
          <a:chExt cx="0" cy="0"/>
        </a:xfrm>
      </p:grpSpPr>
      <p:sp>
        <p:nvSpPr>
          <p:cNvPr id="2689" name="Google Shape;2689;g1f2e6270ebd_0_4180:notes">
            <a:extLst>
              <a:ext uri="{FF2B5EF4-FFF2-40B4-BE49-F238E27FC236}">
                <a16:creationId xmlns:a16="http://schemas.microsoft.com/office/drawing/2014/main" id="{EE16B32D-C796-BD6C-DF6A-033CE8D89FE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0" name="Google Shape;2690;g1f2e6270ebd_0_4180:notes">
            <a:extLst>
              <a:ext uri="{FF2B5EF4-FFF2-40B4-BE49-F238E27FC236}">
                <a16:creationId xmlns:a16="http://schemas.microsoft.com/office/drawing/2014/main" id="{EE0624F0-A1CC-D153-A52A-A6EF9047AE6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586509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7">
          <a:extLst>
            <a:ext uri="{FF2B5EF4-FFF2-40B4-BE49-F238E27FC236}">
              <a16:creationId xmlns:a16="http://schemas.microsoft.com/office/drawing/2014/main" id="{0FCA0EF5-3C4A-74CB-3CC7-C3A7283100BE}"/>
            </a:ext>
          </a:extLst>
        </p:cNvPr>
        <p:cNvGrpSpPr/>
        <p:nvPr/>
      </p:nvGrpSpPr>
      <p:grpSpPr>
        <a:xfrm>
          <a:off x="0" y="0"/>
          <a:ext cx="0" cy="0"/>
          <a:chOff x="0" y="0"/>
          <a:chExt cx="0" cy="0"/>
        </a:xfrm>
      </p:grpSpPr>
      <p:sp>
        <p:nvSpPr>
          <p:cNvPr id="2618" name="Google Shape;2618;g1f2e6270ebd_0_4110:notes">
            <a:extLst>
              <a:ext uri="{FF2B5EF4-FFF2-40B4-BE49-F238E27FC236}">
                <a16:creationId xmlns:a16="http://schemas.microsoft.com/office/drawing/2014/main" id="{C238BDF1-4856-3509-FED2-999A7771496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9" name="Google Shape;2619;g1f2e6270ebd_0_4110:notes">
            <a:extLst>
              <a:ext uri="{FF2B5EF4-FFF2-40B4-BE49-F238E27FC236}">
                <a16:creationId xmlns:a16="http://schemas.microsoft.com/office/drawing/2014/main" id="{9E7C6506-EDF4-3618-DD34-F9EE7BE2ED6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128203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4">
          <a:extLst>
            <a:ext uri="{FF2B5EF4-FFF2-40B4-BE49-F238E27FC236}">
              <a16:creationId xmlns:a16="http://schemas.microsoft.com/office/drawing/2014/main" id="{B8E8B304-7F2B-5421-CDC1-94EF9272D341}"/>
            </a:ext>
          </a:extLst>
        </p:cNvPr>
        <p:cNvGrpSpPr/>
        <p:nvPr/>
      </p:nvGrpSpPr>
      <p:grpSpPr>
        <a:xfrm>
          <a:off x="0" y="0"/>
          <a:ext cx="0" cy="0"/>
          <a:chOff x="0" y="0"/>
          <a:chExt cx="0" cy="0"/>
        </a:xfrm>
      </p:grpSpPr>
      <p:sp>
        <p:nvSpPr>
          <p:cNvPr id="3355" name="Google Shape;3355;g1f2e6270ebd_0_4832:notes">
            <a:extLst>
              <a:ext uri="{FF2B5EF4-FFF2-40B4-BE49-F238E27FC236}">
                <a16:creationId xmlns:a16="http://schemas.microsoft.com/office/drawing/2014/main" id="{94DCEC6A-7A43-DFEE-EC71-8C591E9BE30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6" name="Google Shape;3356;g1f2e6270ebd_0_4832:notes">
            <a:extLst>
              <a:ext uri="{FF2B5EF4-FFF2-40B4-BE49-F238E27FC236}">
                <a16:creationId xmlns:a16="http://schemas.microsoft.com/office/drawing/2014/main" id="{C6059BC7-4B4B-CE87-ABE3-C87216B1AF7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007878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1"/>
        <p:cNvGrpSpPr/>
        <p:nvPr/>
      </p:nvGrpSpPr>
      <p:grpSpPr>
        <a:xfrm>
          <a:off x="0" y="0"/>
          <a:ext cx="0" cy="0"/>
          <a:chOff x="0" y="0"/>
          <a:chExt cx="0" cy="0"/>
        </a:xfrm>
      </p:grpSpPr>
      <p:sp>
        <p:nvSpPr>
          <p:cNvPr id="3322" name="Google Shape;3322;g1f2e6270ebd_0_48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3" name="Google Shape;3323;g1f2e6270ebd_0_48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0"/>
        <p:cNvGrpSpPr/>
        <p:nvPr/>
      </p:nvGrpSpPr>
      <p:grpSpPr>
        <a:xfrm>
          <a:off x="0" y="0"/>
          <a:ext cx="0" cy="0"/>
          <a:chOff x="0" y="0"/>
          <a:chExt cx="0" cy="0"/>
        </a:xfrm>
      </p:grpSpPr>
      <p:sp>
        <p:nvSpPr>
          <p:cNvPr id="2601" name="Google Shape;2601;g1f2e6270ebd_0_40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2" name="Google Shape;2602;g1f2e6270ebd_0_40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1">
          <a:extLst>
            <a:ext uri="{FF2B5EF4-FFF2-40B4-BE49-F238E27FC236}">
              <a16:creationId xmlns:a16="http://schemas.microsoft.com/office/drawing/2014/main" id="{7714E06A-ACAC-BC69-D68F-0E98C6685422}"/>
            </a:ext>
          </a:extLst>
        </p:cNvPr>
        <p:cNvGrpSpPr/>
        <p:nvPr/>
      </p:nvGrpSpPr>
      <p:grpSpPr>
        <a:xfrm>
          <a:off x="0" y="0"/>
          <a:ext cx="0" cy="0"/>
          <a:chOff x="0" y="0"/>
          <a:chExt cx="0" cy="0"/>
        </a:xfrm>
      </p:grpSpPr>
      <p:sp>
        <p:nvSpPr>
          <p:cNvPr id="3322" name="Google Shape;3322;g1f2e6270ebd_0_4803:notes">
            <a:extLst>
              <a:ext uri="{FF2B5EF4-FFF2-40B4-BE49-F238E27FC236}">
                <a16:creationId xmlns:a16="http://schemas.microsoft.com/office/drawing/2014/main" id="{DDE0ACB7-599C-025D-83EA-7A98853BAD2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3" name="Google Shape;3323;g1f2e6270ebd_0_4803:notes">
            <a:extLst>
              <a:ext uri="{FF2B5EF4-FFF2-40B4-BE49-F238E27FC236}">
                <a16:creationId xmlns:a16="http://schemas.microsoft.com/office/drawing/2014/main" id="{3FB3EBF2-F428-0B3E-4424-25BD1DD773E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3162054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1">
          <a:extLst>
            <a:ext uri="{FF2B5EF4-FFF2-40B4-BE49-F238E27FC236}">
              <a16:creationId xmlns:a16="http://schemas.microsoft.com/office/drawing/2014/main" id="{2020C85A-D196-F751-C448-01EE4205E4AA}"/>
            </a:ext>
          </a:extLst>
        </p:cNvPr>
        <p:cNvGrpSpPr/>
        <p:nvPr/>
      </p:nvGrpSpPr>
      <p:grpSpPr>
        <a:xfrm>
          <a:off x="0" y="0"/>
          <a:ext cx="0" cy="0"/>
          <a:chOff x="0" y="0"/>
          <a:chExt cx="0" cy="0"/>
        </a:xfrm>
      </p:grpSpPr>
      <p:sp>
        <p:nvSpPr>
          <p:cNvPr id="3322" name="Google Shape;3322;g1f2e6270ebd_0_4803:notes">
            <a:extLst>
              <a:ext uri="{FF2B5EF4-FFF2-40B4-BE49-F238E27FC236}">
                <a16:creationId xmlns:a16="http://schemas.microsoft.com/office/drawing/2014/main" id="{C4A8EB1C-143E-CBCB-24F6-D9A50811081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3" name="Google Shape;3323;g1f2e6270ebd_0_4803:notes">
            <a:extLst>
              <a:ext uri="{FF2B5EF4-FFF2-40B4-BE49-F238E27FC236}">
                <a16:creationId xmlns:a16="http://schemas.microsoft.com/office/drawing/2014/main" id="{BCEB543F-8762-5508-7AAE-AB29763B0C9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820748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8">
          <a:extLst>
            <a:ext uri="{FF2B5EF4-FFF2-40B4-BE49-F238E27FC236}">
              <a16:creationId xmlns:a16="http://schemas.microsoft.com/office/drawing/2014/main" id="{7D1E36FC-6AAC-E076-1795-17FB0C0B19A0}"/>
            </a:ext>
          </a:extLst>
        </p:cNvPr>
        <p:cNvGrpSpPr/>
        <p:nvPr/>
      </p:nvGrpSpPr>
      <p:grpSpPr>
        <a:xfrm>
          <a:off x="0" y="0"/>
          <a:ext cx="0" cy="0"/>
          <a:chOff x="0" y="0"/>
          <a:chExt cx="0" cy="0"/>
        </a:xfrm>
      </p:grpSpPr>
      <p:sp>
        <p:nvSpPr>
          <p:cNvPr id="2689" name="Google Shape;2689;g1f2e6270ebd_0_4180:notes">
            <a:extLst>
              <a:ext uri="{FF2B5EF4-FFF2-40B4-BE49-F238E27FC236}">
                <a16:creationId xmlns:a16="http://schemas.microsoft.com/office/drawing/2014/main" id="{84406A2A-B0FA-9DC9-0DA0-E2F058C95AC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0" name="Google Shape;2690;g1f2e6270ebd_0_4180:notes">
            <a:extLst>
              <a:ext uri="{FF2B5EF4-FFF2-40B4-BE49-F238E27FC236}">
                <a16:creationId xmlns:a16="http://schemas.microsoft.com/office/drawing/2014/main" id="{4507CF10-482A-14A7-7B74-B58E8B30148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3731898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7">
          <a:extLst>
            <a:ext uri="{FF2B5EF4-FFF2-40B4-BE49-F238E27FC236}">
              <a16:creationId xmlns:a16="http://schemas.microsoft.com/office/drawing/2014/main" id="{C5DBA8FC-A485-7EF1-6CE0-AFAC7C2C63ED}"/>
            </a:ext>
          </a:extLst>
        </p:cNvPr>
        <p:cNvGrpSpPr/>
        <p:nvPr/>
      </p:nvGrpSpPr>
      <p:grpSpPr>
        <a:xfrm>
          <a:off x="0" y="0"/>
          <a:ext cx="0" cy="0"/>
          <a:chOff x="0" y="0"/>
          <a:chExt cx="0" cy="0"/>
        </a:xfrm>
      </p:grpSpPr>
      <p:sp>
        <p:nvSpPr>
          <p:cNvPr id="2728" name="Google Shape;2728;g1f2e6270ebd_0_4216:notes">
            <a:extLst>
              <a:ext uri="{FF2B5EF4-FFF2-40B4-BE49-F238E27FC236}">
                <a16:creationId xmlns:a16="http://schemas.microsoft.com/office/drawing/2014/main" id="{B5ACF01D-0C47-F603-7DEE-28BCC586FC2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9" name="Google Shape;2729;g1f2e6270ebd_0_4216:notes">
            <a:extLst>
              <a:ext uri="{FF2B5EF4-FFF2-40B4-BE49-F238E27FC236}">
                <a16:creationId xmlns:a16="http://schemas.microsoft.com/office/drawing/2014/main" id="{AACA82A0-9120-EB79-36F7-CBB69BEB2ED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419063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7">
          <a:extLst>
            <a:ext uri="{FF2B5EF4-FFF2-40B4-BE49-F238E27FC236}">
              <a16:creationId xmlns:a16="http://schemas.microsoft.com/office/drawing/2014/main" id="{D1839739-1922-F060-42A7-DF8C5DD02DC1}"/>
            </a:ext>
          </a:extLst>
        </p:cNvPr>
        <p:cNvGrpSpPr/>
        <p:nvPr/>
      </p:nvGrpSpPr>
      <p:grpSpPr>
        <a:xfrm>
          <a:off x="0" y="0"/>
          <a:ext cx="0" cy="0"/>
          <a:chOff x="0" y="0"/>
          <a:chExt cx="0" cy="0"/>
        </a:xfrm>
      </p:grpSpPr>
      <p:sp>
        <p:nvSpPr>
          <p:cNvPr id="2728" name="Google Shape;2728;g1f2e6270ebd_0_4216:notes">
            <a:extLst>
              <a:ext uri="{FF2B5EF4-FFF2-40B4-BE49-F238E27FC236}">
                <a16:creationId xmlns:a16="http://schemas.microsoft.com/office/drawing/2014/main" id="{C6DFE4C2-693C-48DC-571C-98412B0F8AE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9" name="Google Shape;2729;g1f2e6270ebd_0_4216:notes">
            <a:extLst>
              <a:ext uri="{FF2B5EF4-FFF2-40B4-BE49-F238E27FC236}">
                <a16:creationId xmlns:a16="http://schemas.microsoft.com/office/drawing/2014/main" id="{13571F75-4403-65CF-3861-1D3404E813E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900930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4">
          <a:extLst>
            <a:ext uri="{FF2B5EF4-FFF2-40B4-BE49-F238E27FC236}">
              <a16:creationId xmlns:a16="http://schemas.microsoft.com/office/drawing/2014/main" id="{CD289153-38F8-8501-3B5E-2DCE8582C69D}"/>
            </a:ext>
          </a:extLst>
        </p:cNvPr>
        <p:cNvGrpSpPr/>
        <p:nvPr/>
      </p:nvGrpSpPr>
      <p:grpSpPr>
        <a:xfrm>
          <a:off x="0" y="0"/>
          <a:ext cx="0" cy="0"/>
          <a:chOff x="0" y="0"/>
          <a:chExt cx="0" cy="0"/>
        </a:xfrm>
      </p:grpSpPr>
      <p:sp>
        <p:nvSpPr>
          <p:cNvPr id="3355" name="Google Shape;3355;g1f2e6270ebd_0_4832:notes">
            <a:extLst>
              <a:ext uri="{FF2B5EF4-FFF2-40B4-BE49-F238E27FC236}">
                <a16:creationId xmlns:a16="http://schemas.microsoft.com/office/drawing/2014/main" id="{403A5F01-BE70-9F34-E21F-C61C42F6F70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6" name="Google Shape;3356;g1f2e6270ebd_0_4832:notes">
            <a:extLst>
              <a:ext uri="{FF2B5EF4-FFF2-40B4-BE49-F238E27FC236}">
                <a16:creationId xmlns:a16="http://schemas.microsoft.com/office/drawing/2014/main" id="{D0E5FAC8-ED80-DFAE-E071-10F9A3E8A60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9682794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8"/>
        <p:cNvGrpSpPr/>
        <p:nvPr/>
      </p:nvGrpSpPr>
      <p:grpSpPr>
        <a:xfrm>
          <a:off x="0" y="0"/>
          <a:ext cx="0" cy="0"/>
          <a:chOff x="0" y="0"/>
          <a:chExt cx="0" cy="0"/>
        </a:xfrm>
      </p:grpSpPr>
      <p:sp>
        <p:nvSpPr>
          <p:cNvPr id="2689" name="Google Shape;2689;g1f2e6270ebd_0_41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0" name="Google Shape;2690;g1f2e6270ebd_0_41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5">
          <a:extLst>
            <a:ext uri="{FF2B5EF4-FFF2-40B4-BE49-F238E27FC236}">
              <a16:creationId xmlns:a16="http://schemas.microsoft.com/office/drawing/2014/main" id="{D2B98D53-6D19-18CA-8CC6-D30E293AABE0}"/>
            </a:ext>
          </a:extLst>
        </p:cNvPr>
        <p:cNvGrpSpPr/>
        <p:nvPr/>
      </p:nvGrpSpPr>
      <p:grpSpPr>
        <a:xfrm>
          <a:off x="0" y="0"/>
          <a:ext cx="0" cy="0"/>
          <a:chOff x="0" y="0"/>
          <a:chExt cx="0" cy="0"/>
        </a:xfrm>
      </p:grpSpPr>
      <p:sp>
        <p:nvSpPr>
          <p:cNvPr id="3366" name="Google Shape;3366;g1f2e6270ebd_0_4842:notes">
            <a:extLst>
              <a:ext uri="{FF2B5EF4-FFF2-40B4-BE49-F238E27FC236}">
                <a16:creationId xmlns:a16="http://schemas.microsoft.com/office/drawing/2014/main" id="{E9992AEC-21C1-A490-6F8E-668A74C6410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7" name="Google Shape;3367;g1f2e6270ebd_0_4842:notes">
            <a:extLst>
              <a:ext uri="{FF2B5EF4-FFF2-40B4-BE49-F238E27FC236}">
                <a16:creationId xmlns:a16="http://schemas.microsoft.com/office/drawing/2014/main" id="{EFD89CF9-1B34-D990-52E9-87359B3E099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387403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8">
          <a:extLst>
            <a:ext uri="{FF2B5EF4-FFF2-40B4-BE49-F238E27FC236}">
              <a16:creationId xmlns:a16="http://schemas.microsoft.com/office/drawing/2014/main" id="{BEB850D2-3B44-3B1D-91A1-8AA344C0E344}"/>
            </a:ext>
          </a:extLst>
        </p:cNvPr>
        <p:cNvGrpSpPr/>
        <p:nvPr/>
      </p:nvGrpSpPr>
      <p:grpSpPr>
        <a:xfrm>
          <a:off x="0" y="0"/>
          <a:ext cx="0" cy="0"/>
          <a:chOff x="0" y="0"/>
          <a:chExt cx="0" cy="0"/>
        </a:xfrm>
      </p:grpSpPr>
      <p:sp>
        <p:nvSpPr>
          <p:cNvPr id="2689" name="Google Shape;2689;g1f2e6270ebd_0_4180:notes">
            <a:extLst>
              <a:ext uri="{FF2B5EF4-FFF2-40B4-BE49-F238E27FC236}">
                <a16:creationId xmlns:a16="http://schemas.microsoft.com/office/drawing/2014/main" id="{D96ED615-8DE3-15BB-82CF-A411F907061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0" name="Google Shape;2690;g1f2e6270ebd_0_4180:notes">
            <a:extLst>
              <a:ext uri="{FF2B5EF4-FFF2-40B4-BE49-F238E27FC236}">
                <a16:creationId xmlns:a16="http://schemas.microsoft.com/office/drawing/2014/main" id="{BCFB1F99-9A7A-F857-87DC-A03CC353BFB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564078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3"/>
        <p:cNvGrpSpPr/>
        <p:nvPr/>
      </p:nvGrpSpPr>
      <p:grpSpPr>
        <a:xfrm>
          <a:off x="0" y="0"/>
          <a:ext cx="0" cy="0"/>
          <a:chOff x="0" y="0"/>
          <a:chExt cx="0" cy="0"/>
        </a:xfrm>
      </p:grpSpPr>
      <p:sp>
        <p:nvSpPr>
          <p:cNvPr id="2704" name="Google Shape;2704;g1f2e6270ebd_0_41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5" name="Google Shape;2705;g1f2e6270ebd_0_41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1">
          <a:extLst>
            <a:ext uri="{FF2B5EF4-FFF2-40B4-BE49-F238E27FC236}">
              <a16:creationId xmlns:a16="http://schemas.microsoft.com/office/drawing/2014/main" id="{743A685A-6546-AA4F-12FE-31881B6E13FB}"/>
            </a:ext>
          </a:extLst>
        </p:cNvPr>
        <p:cNvGrpSpPr/>
        <p:nvPr/>
      </p:nvGrpSpPr>
      <p:grpSpPr>
        <a:xfrm>
          <a:off x="0" y="0"/>
          <a:ext cx="0" cy="0"/>
          <a:chOff x="0" y="0"/>
          <a:chExt cx="0" cy="0"/>
        </a:xfrm>
      </p:grpSpPr>
      <p:sp>
        <p:nvSpPr>
          <p:cNvPr id="2972" name="Google Shape;2972;g1f2e6270ebd_0_4457:notes">
            <a:extLst>
              <a:ext uri="{FF2B5EF4-FFF2-40B4-BE49-F238E27FC236}">
                <a16:creationId xmlns:a16="http://schemas.microsoft.com/office/drawing/2014/main" id="{309F5388-38CE-C5B4-8FDA-AE04D55557C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3" name="Google Shape;2973;g1f2e6270ebd_0_4457:notes">
            <a:extLst>
              <a:ext uri="{FF2B5EF4-FFF2-40B4-BE49-F238E27FC236}">
                <a16:creationId xmlns:a16="http://schemas.microsoft.com/office/drawing/2014/main" id="{BFEB855B-D2E7-BACB-94E2-A551C7965C9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289424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7">
          <a:extLst>
            <a:ext uri="{FF2B5EF4-FFF2-40B4-BE49-F238E27FC236}">
              <a16:creationId xmlns:a16="http://schemas.microsoft.com/office/drawing/2014/main" id="{11A06980-8D19-2DE1-8F7C-23B919C7F61F}"/>
            </a:ext>
          </a:extLst>
        </p:cNvPr>
        <p:cNvGrpSpPr/>
        <p:nvPr/>
      </p:nvGrpSpPr>
      <p:grpSpPr>
        <a:xfrm>
          <a:off x="0" y="0"/>
          <a:ext cx="0" cy="0"/>
          <a:chOff x="0" y="0"/>
          <a:chExt cx="0" cy="0"/>
        </a:xfrm>
      </p:grpSpPr>
      <p:sp>
        <p:nvSpPr>
          <p:cNvPr id="2618" name="Google Shape;2618;g1f2e6270ebd_0_4110:notes">
            <a:extLst>
              <a:ext uri="{FF2B5EF4-FFF2-40B4-BE49-F238E27FC236}">
                <a16:creationId xmlns:a16="http://schemas.microsoft.com/office/drawing/2014/main" id="{ED78D903-B7DE-8E69-543C-352BD0DBF13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9" name="Google Shape;2619;g1f2e6270ebd_0_4110:notes">
            <a:extLst>
              <a:ext uri="{FF2B5EF4-FFF2-40B4-BE49-F238E27FC236}">
                <a16:creationId xmlns:a16="http://schemas.microsoft.com/office/drawing/2014/main" id="{8090FE1C-A11C-1296-0A3A-84165805893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046223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7">
          <a:extLst>
            <a:ext uri="{FF2B5EF4-FFF2-40B4-BE49-F238E27FC236}">
              <a16:creationId xmlns:a16="http://schemas.microsoft.com/office/drawing/2014/main" id="{49220A6B-3EA9-6AEB-4640-7D2D1B01192A}"/>
            </a:ext>
          </a:extLst>
        </p:cNvPr>
        <p:cNvGrpSpPr/>
        <p:nvPr/>
      </p:nvGrpSpPr>
      <p:grpSpPr>
        <a:xfrm>
          <a:off x="0" y="0"/>
          <a:ext cx="0" cy="0"/>
          <a:chOff x="0" y="0"/>
          <a:chExt cx="0" cy="0"/>
        </a:xfrm>
      </p:grpSpPr>
      <p:sp>
        <p:nvSpPr>
          <p:cNvPr id="2618" name="Google Shape;2618;g1f2e6270ebd_0_4110:notes">
            <a:extLst>
              <a:ext uri="{FF2B5EF4-FFF2-40B4-BE49-F238E27FC236}">
                <a16:creationId xmlns:a16="http://schemas.microsoft.com/office/drawing/2014/main" id="{7A37CA98-F64F-D46E-80CA-3876A7BB029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9" name="Google Shape;2619;g1f2e6270ebd_0_4110:notes">
            <a:extLst>
              <a:ext uri="{FF2B5EF4-FFF2-40B4-BE49-F238E27FC236}">
                <a16:creationId xmlns:a16="http://schemas.microsoft.com/office/drawing/2014/main" id="{BD24F511-E6E6-E22A-8C65-4BDF1982975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544240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8">
          <a:extLst>
            <a:ext uri="{FF2B5EF4-FFF2-40B4-BE49-F238E27FC236}">
              <a16:creationId xmlns:a16="http://schemas.microsoft.com/office/drawing/2014/main" id="{9821947C-5E59-7462-B6C2-44208ABBBAC3}"/>
            </a:ext>
          </a:extLst>
        </p:cNvPr>
        <p:cNvGrpSpPr/>
        <p:nvPr/>
      </p:nvGrpSpPr>
      <p:grpSpPr>
        <a:xfrm>
          <a:off x="0" y="0"/>
          <a:ext cx="0" cy="0"/>
          <a:chOff x="0" y="0"/>
          <a:chExt cx="0" cy="0"/>
        </a:xfrm>
      </p:grpSpPr>
      <p:sp>
        <p:nvSpPr>
          <p:cNvPr id="2689" name="Google Shape;2689;g1f2e6270ebd_0_4180:notes">
            <a:extLst>
              <a:ext uri="{FF2B5EF4-FFF2-40B4-BE49-F238E27FC236}">
                <a16:creationId xmlns:a16="http://schemas.microsoft.com/office/drawing/2014/main" id="{8C183FC5-991E-773B-2143-19B972AC561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0" name="Google Shape;2690;g1f2e6270ebd_0_4180:notes">
            <a:extLst>
              <a:ext uri="{FF2B5EF4-FFF2-40B4-BE49-F238E27FC236}">
                <a16:creationId xmlns:a16="http://schemas.microsoft.com/office/drawing/2014/main" id="{0C5B186F-C06F-47FF-CE7E-1A0C51359C7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623822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6">
          <a:extLst>
            <a:ext uri="{FF2B5EF4-FFF2-40B4-BE49-F238E27FC236}">
              <a16:creationId xmlns:a16="http://schemas.microsoft.com/office/drawing/2014/main" id="{79EFD2ED-DDB2-EC3B-14DB-D60E98E8BE1C}"/>
            </a:ext>
          </a:extLst>
        </p:cNvPr>
        <p:cNvGrpSpPr/>
        <p:nvPr/>
      </p:nvGrpSpPr>
      <p:grpSpPr>
        <a:xfrm>
          <a:off x="0" y="0"/>
          <a:ext cx="0" cy="0"/>
          <a:chOff x="0" y="0"/>
          <a:chExt cx="0" cy="0"/>
        </a:xfrm>
      </p:grpSpPr>
      <p:sp>
        <p:nvSpPr>
          <p:cNvPr id="3347" name="Google Shape;3347;g1f2e6270ebd_0_4825:notes">
            <a:extLst>
              <a:ext uri="{FF2B5EF4-FFF2-40B4-BE49-F238E27FC236}">
                <a16:creationId xmlns:a16="http://schemas.microsoft.com/office/drawing/2014/main" id="{6C1389C5-ED7E-DCE2-0B7F-873C88E6ABE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8" name="Google Shape;3348;g1f2e6270ebd_0_4825:notes">
            <a:extLst>
              <a:ext uri="{FF2B5EF4-FFF2-40B4-BE49-F238E27FC236}">
                <a16:creationId xmlns:a16="http://schemas.microsoft.com/office/drawing/2014/main" id="{8E9D362D-C1BE-539A-6897-4CBCC79BA90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159879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s://bit.ly/3A1uf1Q"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0" y="0"/>
            <a:ext cx="9143995" cy="5143491"/>
            <a:chOff x="0" y="0"/>
            <a:chExt cx="9143995" cy="5143491"/>
          </a:xfrm>
        </p:grpSpPr>
        <p:sp>
          <p:nvSpPr>
            <p:cNvPr id="10" name="Google Shape;10;p2"/>
            <p:cNvSpPr/>
            <p:nvPr/>
          </p:nvSpPr>
          <p:spPr>
            <a:xfrm>
              <a:off x="0" y="19319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1" name="Google Shape;11;p2"/>
            <p:cNvSpPr/>
            <p:nvPr/>
          </p:nvSpPr>
          <p:spPr>
            <a:xfrm>
              <a:off x="0" y="401120"/>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 name="Google Shape;12;p2"/>
            <p:cNvSpPr/>
            <p:nvPr/>
          </p:nvSpPr>
          <p:spPr>
            <a:xfrm>
              <a:off x="0" y="609048"/>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3" name="Google Shape;13;p2"/>
            <p:cNvSpPr/>
            <p:nvPr/>
          </p:nvSpPr>
          <p:spPr>
            <a:xfrm>
              <a:off x="0" y="816976"/>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4" name="Google Shape;14;p2"/>
            <p:cNvSpPr/>
            <p:nvPr/>
          </p:nvSpPr>
          <p:spPr>
            <a:xfrm>
              <a:off x="0" y="1024085"/>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 name="Google Shape;15;p2"/>
            <p:cNvSpPr/>
            <p:nvPr/>
          </p:nvSpPr>
          <p:spPr>
            <a:xfrm>
              <a:off x="0" y="123201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6" name="Google Shape;16;p2"/>
            <p:cNvSpPr/>
            <p:nvPr/>
          </p:nvSpPr>
          <p:spPr>
            <a:xfrm>
              <a:off x="0" y="1439941"/>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 name="Google Shape;17;p2"/>
            <p:cNvSpPr/>
            <p:nvPr/>
          </p:nvSpPr>
          <p:spPr>
            <a:xfrm>
              <a:off x="0" y="1647868"/>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8" name="Google Shape;18;p2"/>
            <p:cNvSpPr/>
            <p:nvPr/>
          </p:nvSpPr>
          <p:spPr>
            <a:xfrm>
              <a:off x="0" y="1854977"/>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 name="Google Shape;19;p2"/>
            <p:cNvSpPr/>
            <p:nvPr/>
          </p:nvSpPr>
          <p:spPr>
            <a:xfrm>
              <a:off x="0" y="2062905"/>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0" name="Google Shape;20;p2"/>
            <p:cNvSpPr/>
            <p:nvPr/>
          </p:nvSpPr>
          <p:spPr>
            <a:xfrm>
              <a:off x="0" y="227083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1" name="Google Shape;21;p2"/>
            <p:cNvSpPr/>
            <p:nvPr/>
          </p:nvSpPr>
          <p:spPr>
            <a:xfrm>
              <a:off x="0" y="2478761"/>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 name="Google Shape;22;p2"/>
            <p:cNvSpPr/>
            <p:nvPr/>
          </p:nvSpPr>
          <p:spPr>
            <a:xfrm>
              <a:off x="0" y="2686688"/>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3" name="Google Shape;23;p2"/>
            <p:cNvSpPr/>
            <p:nvPr/>
          </p:nvSpPr>
          <p:spPr>
            <a:xfrm>
              <a:off x="0" y="2894616"/>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4" name="Google Shape;24;p2"/>
            <p:cNvSpPr/>
            <p:nvPr/>
          </p:nvSpPr>
          <p:spPr>
            <a:xfrm>
              <a:off x="0" y="3102544"/>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5" name="Google Shape;25;p2"/>
            <p:cNvSpPr/>
            <p:nvPr/>
          </p:nvSpPr>
          <p:spPr>
            <a:xfrm>
              <a:off x="0" y="330965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6" name="Google Shape;26;p2"/>
            <p:cNvSpPr/>
            <p:nvPr/>
          </p:nvSpPr>
          <p:spPr>
            <a:xfrm>
              <a:off x="0" y="3517581"/>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7" name="Google Shape;27;p2"/>
            <p:cNvSpPr/>
            <p:nvPr/>
          </p:nvSpPr>
          <p:spPr>
            <a:xfrm>
              <a:off x="0" y="3725509"/>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8" name="Google Shape;28;p2"/>
            <p:cNvSpPr/>
            <p:nvPr/>
          </p:nvSpPr>
          <p:spPr>
            <a:xfrm>
              <a:off x="0" y="3933436"/>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9" name="Google Shape;29;p2"/>
            <p:cNvSpPr/>
            <p:nvPr/>
          </p:nvSpPr>
          <p:spPr>
            <a:xfrm>
              <a:off x="0" y="4140545"/>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30" name="Google Shape;30;p2"/>
            <p:cNvSpPr/>
            <p:nvPr/>
          </p:nvSpPr>
          <p:spPr>
            <a:xfrm>
              <a:off x="0" y="434847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31" name="Google Shape;31;p2"/>
            <p:cNvSpPr/>
            <p:nvPr/>
          </p:nvSpPr>
          <p:spPr>
            <a:xfrm>
              <a:off x="0" y="4556401"/>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32" name="Google Shape;32;p2"/>
            <p:cNvSpPr/>
            <p:nvPr/>
          </p:nvSpPr>
          <p:spPr>
            <a:xfrm>
              <a:off x="0" y="4764329"/>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33" name="Google Shape;33;p2"/>
            <p:cNvSpPr/>
            <p:nvPr/>
          </p:nvSpPr>
          <p:spPr>
            <a:xfrm>
              <a:off x="0" y="4972256"/>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34" name="Google Shape;34;p2"/>
            <p:cNvSpPr/>
            <p:nvPr/>
          </p:nvSpPr>
          <p:spPr>
            <a:xfrm>
              <a:off x="867684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35" name="Google Shape;35;p2"/>
            <p:cNvSpPr/>
            <p:nvPr/>
          </p:nvSpPr>
          <p:spPr>
            <a:xfrm>
              <a:off x="8470469"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36" name="Google Shape;36;p2"/>
            <p:cNvSpPr/>
            <p:nvPr/>
          </p:nvSpPr>
          <p:spPr>
            <a:xfrm>
              <a:off x="826327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37" name="Google Shape;37;p2"/>
            <p:cNvSpPr/>
            <p:nvPr/>
          </p:nvSpPr>
          <p:spPr>
            <a:xfrm>
              <a:off x="805608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38" name="Google Shape;38;p2"/>
            <p:cNvSpPr/>
            <p:nvPr/>
          </p:nvSpPr>
          <p:spPr>
            <a:xfrm>
              <a:off x="7848888"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39" name="Google Shape;39;p2"/>
            <p:cNvSpPr/>
            <p:nvPr/>
          </p:nvSpPr>
          <p:spPr>
            <a:xfrm>
              <a:off x="7641695"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40" name="Google Shape;40;p2"/>
            <p:cNvSpPr/>
            <p:nvPr/>
          </p:nvSpPr>
          <p:spPr>
            <a:xfrm>
              <a:off x="743450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41" name="Google Shape;41;p2"/>
            <p:cNvSpPr/>
            <p:nvPr/>
          </p:nvSpPr>
          <p:spPr>
            <a:xfrm>
              <a:off x="7227308"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42" name="Google Shape;42;p2"/>
            <p:cNvSpPr/>
            <p:nvPr/>
          </p:nvSpPr>
          <p:spPr>
            <a:xfrm>
              <a:off x="702093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43" name="Google Shape;43;p2"/>
            <p:cNvSpPr/>
            <p:nvPr/>
          </p:nvSpPr>
          <p:spPr>
            <a:xfrm>
              <a:off x="681373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44" name="Google Shape;44;p2"/>
            <p:cNvSpPr/>
            <p:nvPr/>
          </p:nvSpPr>
          <p:spPr>
            <a:xfrm>
              <a:off x="660654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45" name="Google Shape;45;p2"/>
            <p:cNvSpPr/>
            <p:nvPr/>
          </p:nvSpPr>
          <p:spPr>
            <a:xfrm>
              <a:off x="6399349"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46" name="Google Shape;46;p2"/>
            <p:cNvSpPr/>
            <p:nvPr/>
          </p:nvSpPr>
          <p:spPr>
            <a:xfrm>
              <a:off x="619297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47" name="Google Shape;47;p2"/>
            <p:cNvSpPr/>
            <p:nvPr/>
          </p:nvSpPr>
          <p:spPr>
            <a:xfrm>
              <a:off x="598577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48" name="Google Shape;48;p2"/>
            <p:cNvSpPr/>
            <p:nvPr/>
          </p:nvSpPr>
          <p:spPr>
            <a:xfrm>
              <a:off x="577858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49" name="Google Shape;49;p2"/>
            <p:cNvSpPr/>
            <p:nvPr/>
          </p:nvSpPr>
          <p:spPr>
            <a:xfrm>
              <a:off x="557139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0" name="Google Shape;50;p2"/>
            <p:cNvSpPr/>
            <p:nvPr/>
          </p:nvSpPr>
          <p:spPr>
            <a:xfrm>
              <a:off x="536501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1" name="Google Shape;51;p2"/>
            <p:cNvSpPr/>
            <p:nvPr/>
          </p:nvSpPr>
          <p:spPr>
            <a:xfrm>
              <a:off x="515863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2" name="Google Shape;52;p2"/>
            <p:cNvSpPr/>
            <p:nvPr/>
          </p:nvSpPr>
          <p:spPr>
            <a:xfrm>
              <a:off x="495144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3" name="Google Shape;53;p2"/>
            <p:cNvSpPr/>
            <p:nvPr/>
          </p:nvSpPr>
          <p:spPr>
            <a:xfrm>
              <a:off x="474424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4" name="Google Shape;54;p2"/>
            <p:cNvSpPr/>
            <p:nvPr/>
          </p:nvSpPr>
          <p:spPr>
            <a:xfrm>
              <a:off x="4537053"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5" name="Google Shape;55;p2"/>
            <p:cNvSpPr/>
            <p:nvPr/>
          </p:nvSpPr>
          <p:spPr>
            <a:xfrm>
              <a:off x="432986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6" name="Google Shape;56;p2"/>
            <p:cNvSpPr/>
            <p:nvPr/>
          </p:nvSpPr>
          <p:spPr>
            <a:xfrm>
              <a:off x="412266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7" name="Google Shape;57;p2"/>
            <p:cNvSpPr/>
            <p:nvPr/>
          </p:nvSpPr>
          <p:spPr>
            <a:xfrm>
              <a:off x="3916288"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8" name="Google Shape;58;p2"/>
            <p:cNvSpPr/>
            <p:nvPr/>
          </p:nvSpPr>
          <p:spPr>
            <a:xfrm>
              <a:off x="370909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9" name="Google Shape;59;p2"/>
            <p:cNvSpPr/>
            <p:nvPr/>
          </p:nvSpPr>
          <p:spPr>
            <a:xfrm>
              <a:off x="350190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0" name="Google Shape;60;p2"/>
            <p:cNvSpPr/>
            <p:nvPr/>
          </p:nvSpPr>
          <p:spPr>
            <a:xfrm>
              <a:off x="329470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1" name="Google Shape;61;p2"/>
            <p:cNvSpPr/>
            <p:nvPr/>
          </p:nvSpPr>
          <p:spPr>
            <a:xfrm>
              <a:off x="308751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2" name="Google Shape;62;p2"/>
            <p:cNvSpPr/>
            <p:nvPr/>
          </p:nvSpPr>
          <p:spPr>
            <a:xfrm>
              <a:off x="288113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3" name="Google Shape;63;p2"/>
            <p:cNvSpPr/>
            <p:nvPr/>
          </p:nvSpPr>
          <p:spPr>
            <a:xfrm>
              <a:off x="267394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4" name="Google Shape;64;p2"/>
            <p:cNvSpPr/>
            <p:nvPr/>
          </p:nvSpPr>
          <p:spPr>
            <a:xfrm>
              <a:off x="2466748"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5" name="Google Shape;65;p2"/>
            <p:cNvSpPr/>
            <p:nvPr/>
          </p:nvSpPr>
          <p:spPr>
            <a:xfrm>
              <a:off x="2259555"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6" name="Google Shape;66;p2"/>
            <p:cNvSpPr/>
            <p:nvPr/>
          </p:nvSpPr>
          <p:spPr>
            <a:xfrm>
              <a:off x="205236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7" name="Google Shape;67;p2"/>
            <p:cNvSpPr/>
            <p:nvPr/>
          </p:nvSpPr>
          <p:spPr>
            <a:xfrm>
              <a:off x="1845983"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8" name="Google Shape;68;p2"/>
            <p:cNvSpPr/>
            <p:nvPr/>
          </p:nvSpPr>
          <p:spPr>
            <a:xfrm>
              <a:off x="163879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9" name="Google Shape;69;p2"/>
            <p:cNvSpPr/>
            <p:nvPr/>
          </p:nvSpPr>
          <p:spPr>
            <a:xfrm>
              <a:off x="143159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0" name="Google Shape;70;p2"/>
            <p:cNvSpPr/>
            <p:nvPr/>
          </p:nvSpPr>
          <p:spPr>
            <a:xfrm>
              <a:off x="122440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1" name="Google Shape;71;p2"/>
            <p:cNvSpPr/>
            <p:nvPr/>
          </p:nvSpPr>
          <p:spPr>
            <a:xfrm>
              <a:off x="1017209"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2" name="Google Shape;72;p2"/>
            <p:cNvSpPr/>
            <p:nvPr/>
          </p:nvSpPr>
          <p:spPr>
            <a:xfrm>
              <a:off x="810015"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3" name="Google Shape;73;p2"/>
            <p:cNvSpPr/>
            <p:nvPr/>
          </p:nvSpPr>
          <p:spPr>
            <a:xfrm>
              <a:off x="60363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4" name="Google Shape;74;p2"/>
            <p:cNvSpPr/>
            <p:nvPr/>
          </p:nvSpPr>
          <p:spPr>
            <a:xfrm>
              <a:off x="39644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5" name="Google Shape;75;p2"/>
            <p:cNvSpPr/>
            <p:nvPr/>
          </p:nvSpPr>
          <p:spPr>
            <a:xfrm>
              <a:off x="18925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6" name="Google Shape;76;p2"/>
            <p:cNvSpPr/>
            <p:nvPr/>
          </p:nvSpPr>
          <p:spPr>
            <a:xfrm>
              <a:off x="8716176" y="193200"/>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7" name="Google Shape;77;p2"/>
            <p:cNvSpPr/>
            <p:nvPr/>
          </p:nvSpPr>
          <p:spPr>
            <a:xfrm>
              <a:off x="8716176" y="401127"/>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8" name="Google Shape;78;p2"/>
            <p:cNvSpPr/>
            <p:nvPr/>
          </p:nvSpPr>
          <p:spPr>
            <a:xfrm>
              <a:off x="8716176" y="609054"/>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9" name="Google Shape;79;p2"/>
            <p:cNvSpPr/>
            <p:nvPr/>
          </p:nvSpPr>
          <p:spPr>
            <a:xfrm>
              <a:off x="8716176" y="81698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0" name="Google Shape;80;p2"/>
            <p:cNvSpPr/>
            <p:nvPr/>
          </p:nvSpPr>
          <p:spPr>
            <a:xfrm>
              <a:off x="8716176" y="1024090"/>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1" name="Google Shape;81;p2"/>
            <p:cNvSpPr/>
            <p:nvPr/>
          </p:nvSpPr>
          <p:spPr>
            <a:xfrm>
              <a:off x="8716176" y="1232017"/>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2" name="Google Shape;82;p2"/>
            <p:cNvSpPr/>
            <p:nvPr/>
          </p:nvSpPr>
          <p:spPr>
            <a:xfrm>
              <a:off x="8716176" y="1439944"/>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3" name="Google Shape;83;p2"/>
            <p:cNvSpPr/>
            <p:nvPr/>
          </p:nvSpPr>
          <p:spPr>
            <a:xfrm>
              <a:off x="8716176" y="164787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4" name="Google Shape;84;p2"/>
            <p:cNvSpPr/>
            <p:nvPr/>
          </p:nvSpPr>
          <p:spPr>
            <a:xfrm>
              <a:off x="8716176" y="1854980"/>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5" name="Google Shape;85;p2"/>
            <p:cNvSpPr/>
            <p:nvPr/>
          </p:nvSpPr>
          <p:spPr>
            <a:xfrm>
              <a:off x="8716176" y="2062907"/>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6" name="Google Shape;86;p2"/>
            <p:cNvSpPr/>
            <p:nvPr/>
          </p:nvSpPr>
          <p:spPr>
            <a:xfrm>
              <a:off x="8716176" y="2270834"/>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7" name="Google Shape;87;p2"/>
            <p:cNvSpPr/>
            <p:nvPr/>
          </p:nvSpPr>
          <p:spPr>
            <a:xfrm>
              <a:off x="8716176" y="247876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8" name="Google Shape;88;p2"/>
            <p:cNvSpPr/>
            <p:nvPr/>
          </p:nvSpPr>
          <p:spPr>
            <a:xfrm>
              <a:off x="8716176" y="2686689"/>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9" name="Google Shape;89;p2"/>
            <p:cNvSpPr/>
            <p:nvPr/>
          </p:nvSpPr>
          <p:spPr>
            <a:xfrm>
              <a:off x="8716176" y="2894616"/>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0" name="Google Shape;90;p2"/>
            <p:cNvSpPr/>
            <p:nvPr/>
          </p:nvSpPr>
          <p:spPr>
            <a:xfrm>
              <a:off x="8716176" y="3102543"/>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1" name="Google Shape;91;p2"/>
            <p:cNvSpPr/>
            <p:nvPr/>
          </p:nvSpPr>
          <p:spPr>
            <a:xfrm>
              <a:off x="8716176" y="330965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2" name="Google Shape;92;p2"/>
            <p:cNvSpPr/>
            <p:nvPr/>
          </p:nvSpPr>
          <p:spPr>
            <a:xfrm>
              <a:off x="8716176" y="3517579"/>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3" name="Google Shape;93;p2"/>
            <p:cNvSpPr/>
            <p:nvPr/>
          </p:nvSpPr>
          <p:spPr>
            <a:xfrm>
              <a:off x="8716176" y="3725506"/>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4" name="Google Shape;94;p2"/>
            <p:cNvSpPr/>
            <p:nvPr/>
          </p:nvSpPr>
          <p:spPr>
            <a:xfrm>
              <a:off x="8716176" y="3933433"/>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5" name="Google Shape;95;p2"/>
            <p:cNvSpPr/>
            <p:nvPr/>
          </p:nvSpPr>
          <p:spPr>
            <a:xfrm>
              <a:off x="8716176" y="414054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6" name="Google Shape;96;p2"/>
            <p:cNvSpPr/>
            <p:nvPr/>
          </p:nvSpPr>
          <p:spPr>
            <a:xfrm>
              <a:off x="8716176" y="4348469"/>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7" name="Google Shape;97;p2"/>
            <p:cNvSpPr/>
            <p:nvPr/>
          </p:nvSpPr>
          <p:spPr>
            <a:xfrm>
              <a:off x="8716176" y="4556396"/>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8" name="Google Shape;98;p2"/>
            <p:cNvSpPr/>
            <p:nvPr/>
          </p:nvSpPr>
          <p:spPr>
            <a:xfrm>
              <a:off x="8716176" y="4764323"/>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9" name="Google Shape;99;p2"/>
            <p:cNvSpPr/>
            <p:nvPr/>
          </p:nvSpPr>
          <p:spPr>
            <a:xfrm>
              <a:off x="8716176" y="4972250"/>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00" name="Google Shape;100;p2"/>
            <p:cNvSpPr/>
            <p:nvPr/>
          </p:nvSpPr>
          <p:spPr>
            <a:xfrm>
              <a:off x="907150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01" name="Google Shape;101;p2"/>
            <p:cNvSpPr/>
            <p:nvPr/>
          </p:nvSpPr>
          <p:spPr>
            <a:xfrm>
              <a:off x="886430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grpSp>
      <p:grpSp>
        <p:nvGrpSpPr>
          <p:cNvPr id="102" name="Google Shape;102;p2"/>
          <p:cNvGrpSpPr/>
          <p:nvPr/>
        </p:nvGrpSpPr>
        <p:grpSpPr>
          <a:xfrm rot="10800000">
            <a:off x="711299" y="4"/>
            <a:ext cx="7721361" cy="453231"/>
            <a:chOff x="713261" y="4150779"/>
            <a:chExt cx="7721361" cy="453231"/>
          </a:xfrm>
        </p:grpSpPr>
        <p:grpSp>
          <p:nvGrpSpPr>
            <p:cNvPr id="103" name="Google Shape;103;p2"/>
            <p:cNvGrpSpPr/>
            <p:nvPr/>
          </p:nvGrpSpPr>
          <p:grpSpPr>
            <a:xfrm>
              <a:off x="713261" y="4150779"/>
              <a:ext cx="4528741" cy="453231"/>
              <a:chOff x="2226811" y="890954"/>
              <a:chExt cx="4528741" cy="453231"/>
            </a:xfrm>
          </p:grpSpPr>
          <p:sp>
            <p:nvSpPr>
              <p:cNvPr id="104" name="Google Shape;104;p2"/>
              <p:cNvSpPr/>
              <p:nvPr/>
            </p:nvSpPr>
            <p:spPr>
              <a:xfrm>
                <a:off x="3450556" y="1155076"/>
                <a:ext cx="92574" cy="189109"/>
              </a:xfrm>
              <a:custGeom>
                <a:avLst/>
                <a:gdLst/>
                <a:ahLst/>
                <a:cxnLst/>
                <a:rect l="l" t="t" r="r" b="b"/>
                <a:pathLst>
                  <a:path w="251" h="1500" extrusionOk="0">
                    <a:moveTo>
                      <a:pt x="0" y="0"/>
                    </a:moveTo>
                    <a:lnTo>
                      <a:pt x="251" y="0"/>
                    </a:lnTo>
                    <a:lnTo>
                      <a:pt x="251" y="1500"/>
                    </a:lnTo>
                    <a:lnTo>
                      <a:pt x="0" y="1500"/>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5" name="Google Shape;105;p2"/>
              <p:cNvSpPr/>
              <p:nvPr/>
            </p:nvSpPr>
            <p:spPr>
              <a:xfrm>
                <a:off x="3909737" y="1006185"/>
                <a:ext cx="92205" cy="338000"/>
              </a:xfrm>
              <a:custGeom>
                <a:avLst/>
                <a:gdLst/>
                <a:ahLst/>
                <a:cxnLst/>
                <a:rect l="l" t="t" r="r" b="b"/>
                <a:pathLst>
                  <a:path w="250" h="2681" extrusionOk="0">
                    <a:moveTo>
                      <a:pt x="0" y="0"/>
                    </a:moveTo>
                    <a:lnTo>
                      <a:pt x="250" y="0"/>
                    </a:lnTo>
                    <a:lnTo>
                      <a:pt x="250" y="2681"/>
                    </a:lnTo>
                    <a:lnTo>
                      <a:pt x="0" y="2681"/>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6" name="Google Shape;106;p2"/>
              <p:cNvSpPr/>
              <p:nvPr/>
            </p:nvSpPr>
            <p:spPr>
              <a:xfrm>
                <a:off x="4521241" y="890954"/>
                <a:ext cx="92574" cy="453231"/>
              </a:xfrm>
              <a:custGeom>
                <a:avLst/>
                <a:gdLst/>
                <a:ahLst/>
                <a:cxnLst/>
                <a:rect l="l" t="t" r="r" b="b"/>
                <a:pathLst>
                  <a:path w="251" h="3595" extrusionOk="0">
                    <a:moveTo>
                      <a:pt x="0" y="0"/>
                    </a:moveTo>
                    <a:lnTo>
                      <a:pt x="251" y="0"/>
                    </a:lnTo>
                    <a:lnTo>
                      <a:pt x="251" y="3595"/>
                    </a:lnTo>
                    <a:lnTo>
                      <a:pt x="0" y="359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7" name="Google Shape;107;p2"/>
              <p:cNvSpPr/>
              <p:nvPr/>
            </p:nvSpPr>
            <p:spPr>
              <a:xfrm>
                <a:off x="5439602" y="960042"/>
                <a:ext cx="92205" cy="384143"/>
              </a:xfrm>
              <a:custGeom>
                <a:avLst/>
                <a:gdLst/>
                <a:ahLst/>
                <a:cxnLst/>
                <a:rect l="l" t="t" r="r" b="b"/>
                <a:pathLst>
                  <a:path w="250" h="3047" extrusionOk="0">
                    <a:moveTo>
                      <a:pt x="0" y="0"/>
                    </a:moveTo>
                    <a:lnTo>
                      <a:pt x="250" y="0"/>
                    </a:lnTo>
                    <a:lnTo>
                      <a:pt x="250" y="3047"/>
                    </a:lnTo>
                    <a:lnTo>
                      <a:pt x="0" y="3047"/>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8" name="Google Shape;108;p2"/>
              <p:cNvSpPr/>
              <p:nvPr/>
            </p:nvSpPr>
            <p:spPr>
              <a:xfrm>
                <a:off x="4827361" y="1080063"/>
                <a:ext cx="92205" cy="264122"/>
              </a:xfrm>
              <a:custGeom>
                <a:avLst/>
                <a:gdLst/>
                <a:ahLst/>
                <a:cxnLst/>
                <a:rect l="l" t="t" r="r" b="b"/>
                <a:pathLst>
                  <a:path w="250" h="2095" extrusionOk="0">
                    <a:moveTo>
                      <a:pt x="0" y="0"/>
                    </a:moveTo>
                    <a:lnTo>
                      <a:pt x="250" y="0"/>
                    </a:lnTo>
                    <a:lnTo>
                      <a:pt x="250" y="2095"/>
                    </a:lnTo>
                    <a:lnTo>
                      <a:pt x="0" y="209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9" name="Google Shape;109;p2"/>
              <p:cNvSpPr/>
              <p:nvPr/>
            </p:nvSpPr>
            <p:spPr>
              <a:xfrm>
                <a:off x="3297865" y="1196806"/>
                <a:ext cx="92205" cy="147379"/>
              </a:xfrm>
              <a:custGeom>
                <a:avLst/>
                <a:gdLst/>
                <a:ahLst/>
                <a:cxnLst/>
                <a:rect l="l" t="t" r="r" b="b"/>
                <a:pathLst>
                  <a:path w="250" h="1169" extrusionOk="0">
                    <a:moveTo>
                      <a:pt x="0" y="0"/>
                    </a:moveTo>
                    <a:lnTo>
                      <a:pt x="250" y="0"/>
                    </a:lnTo>
                    <a:lnTo>
                      <a:pt x="250" y="1169"/>
                    </a:lnTo>
                    <a:lnTo>
                      <a:pt x="0" y="1169"/>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0" name="Google Shape;110;p2"/>
              <p:cNvSpPr/>
              <p:nvPr/>
            </p:nvSpPr>
            <p:spPr>
              <a:xfrm>
                <a:off x="3756677" y="1196932"/>
                <a:ext cx="92205" cy="147253"/>
              </a:xfrm>
              <a:custGeom>
                <a:avLst/>
                <a:gdLst/>
                <a:ahLst/>
                <a:cxnLst/>
                <a:rect l="l" t="t" r="r" b="b"/>
                <a:pathLst>
                  <a:path w="250" h="1168" extrusionOk="0">
                    <a:moveTo>
                      <a:pt x="0" y="0"/>
                    </a:moveTo>
                    <a:lnTo>
                      <a:pt x="250" y="0"/>
                    </a:lnTo>
                    <a:lnTo>
                      <a:pt x="250" y="1168"/>
                    </a:lnTo>
                    <a:lnTo>
                      <a:pt x="0" y="1168"/>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1" name="Google Shape;111;p2"/>
              <p:cNvSpPr/>
              <p:nvPr/>
            </p:nvSpPr>
            <p:spPr>
              <a:xfrm>
                <a:off x="4368549" y="1066573"/>
                <a:ext cx="92574" cy="277612"/>
              </a:xfrm>
              <a:custGeom>
                <a:avLst/>
                <a:gdLst/>
                <a:ahLst/>
                <a:cxnLst/>
                <a:rect l="l" t="t" r="r" b="b"/>
                <a:pathLst>
                  <a:path w="251" h="2202" extrusionOk="0">
                    <a:moveTo>
                      <a:pt x="0" y="0"/>
                    </a:moveTo>
                    <a:lnTo>
                      <a:pt x="251" y="0"/>
                    </a:lnTo>
                    <a:lnTo>
                      <a:pt x="251" y="2202"/>
                    </a:lnTo>
                    <a:lnTo>
                      <a:pt x="0" y="220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2" name="Google Shape;112;p2"/>
              <p:cNvSpPr/>
              <p:nvPr/>
            </p:nvSpPr>
            <p:spPr>
              <a:xfrm>
                <a:off x="5133482" y="1222651"/>
                <a:ext cx="92205" cy="121534"/>
              </a:xfrm>
              <a:custGeom>
                <a:avLst/>
                <a:gdLst/>
                <a:ahLst/>
                <a:cxnLst/>
                <a:rect l="l" t="t" r="r" b="b"/>
                <a:pathLst>
                  <a:path w="250" h="964" extrusionOk="0">
                    <a:moveTo>
                      <a:pt x="0" y="0"/>
                    </a:moveTo>
                    <a:lnTo>
                      <a:pt x="250" y="0"/>
                    </a:lnTo>
                    <a:lnTo>
                      <a:pt x="250" y="964"/>
                    </a:lnTo>
                    <a:lnTo>
                      <a:pt x="0" y="964"/>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3" name="Google Shape;113;p2"/>
              <p:cNvSpPr/>
              <p:nvPr/>
            </p:nvSpPr>
            <p:spPr>
              <a:xfrm>
                <a:off x="5898415" y="1283418"/>
                <a:ext cx="92205" cy="60767"/>
              </a:xfrm>
              <a:custGeom>
                <a:avLst/>
                <a:gdLst/>
                <a:ahLst/>
                <a:cxnLst/>
                <a:rect l="l" t="t" r="r" b="b"/>
                <a:pathLst>
                  <a:path w="250" h="482" extrusionOk="0">
                    <a:moveTo>
                      <a:pt x="0" y="0"/>
                    </a:moveTo>
                    <a:lnTo>
                      <a:pt x="250" y="0"/>
                    </a:lnTo>
                    <a:lnTo>
                      <a:pt x="250" y="482"/>
                    </a:lnTo>
                    <a:lnTo>
                      <a:pt x="0" y="48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4" name="Google Shape;114;p2"/>
              <p:cNvSpPr/>
              <p:nvPr/>
            </p:nvSpPr>
            <p:spPr>
              <a:xfrm>
                <a:off x="5745354" y="1188738"/>
                <a:ext cx="92205" cy="155447"/>
              </a:xfrm>
              <a:custGeom>
                <a:avLst/>
                <a:gdLst/>
                <a:ahLst/>
                <a:cxnLst/>
                <a:rect l="l" t="t" r="r" b="b"/>
                <a:pathLst>
                  <a:path w="250" h="1233" extrusionOk="0">
                    <a:moveTo>
                      <a:pt x="0" y="0"/>
                    </a:moveTo>
                    <a:lnTo>
                      <a:pt x="250" y="0"/>
                    </a:lnTo>
                    <a:lnTo>
                      <a:pt x="250" y="1233"/>
                    </a:lnTo>
                    <a:lnTo>
                      <a:pt x="0" y="123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5" name="Google Shape;115;p2"/>
              <p:cNvSpPr/>
              <p:nvPr/>
            </p:nvSpPr>
            <p:spPr>
              <a:xfrm>
                <a:off x="6510287" y="1215213"/>
                <a:ext cx="92574" cy="128972"/>
              </a:xfrm>
              <a:custGeom>
                <a:avLst/>
                <a:gdLst/>
                <a:ahLst/>
                <a:cxnLst/>
                <a:rect l="l" t="t" r="r" b="b"/>
                <a:pathLst>
                  <a:path w="251" h="1023" extrusionOk="0">
                    <a:moveTo>
                      <a:pt x="0" y="0"/>
                    </a:moveTo>
                    <a:lnTo>
                      <a:pt x="251" y="0"/>
                    </a:lnTo>
                    <a:lnTo>
                      <a:pt x="251" y="1023"/>
                    </a:lnTo>
                    <a:lnTo>
                      <a:pt x="0" y="102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6" name="Google Shape;116;p2"/>
              <p:cNvSpPr/>
              <p:nvPr/>
            </p:nvSpPr>
            <p:spPr>
              <a:xfrm>
                <a:off x="6357595" y="1255556"/>
                <a:ext cx="92205" cy="88629"/>
              </a:xfrm>
              <a:custGeom>
                <a:avLst/>
                <a:gdLst/>
                <a:ahLst/>
                <a:cxnLst/>
                <a:rect l="l" t="t" r="r" b="b"/>
                <a:pathLst>
                  <a:path w="250" h="703" extrusionOk="0">
                    <a:moveTo>
                      <a:pt x="0" y="0"/>
                    </a:moveTo>
                    <a:lnTo>
                      <a:pt x="250" y="0"/>
                    </a:lnTo>
                    <a:lnTo>
                      <a:pt x="250" y="703"/>
                    </a:lnTo>
                    <a:lnTo>
                      <a:pt x="0" y="70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7" name="Google Shape;117;p2"/>
              <p:cNvSpPr/>
              <p:nvPr/>
            </p:nvSpPr>
            <p:spPr>
              <a:xfrm>
                <a:off x="6663347" y="1236897"/>
                <a:ext cx="92205" cy="107288"/>
              </a:xfrm>
              <a:custGeom>
                <a:avLst/>
                <a:gdLst/>
                <a:ahLst/>
                <a:cxnLst/>
                <a:rect l="l" t="t" r="r" b="b"/>
                <a:pathLst>
                  <a:path w="250" h="851" extrusionOk="0">
                    <a:moveTo>
                      <a:pt x="0" y="0"/>
                    </a:moveTo>
                    <a:lnTo>
                      <a:pt x="250" y="0"/>
                    </a:lnTo>
                    <a:lnTo>
                      <a:pt x="250" y="851"/>
                    </a:lnTo>
                    <a:lnTo>
                      <a:pt x="0" y="851"/>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8" name="Google Shape;118;p2"/>
              <p:cNvSpPr/>
              <p:nvPr/>
            </p:nvSpPr>
            <p:spPr>
              <a:xfrm>
                <a:off x="6204535" y="1126710"/>
                <a:ext cx="92205" cy="217475"/>
              </a:xfrm>
              <a:custGeom>
                <a:avLst/>
                <a:gdLst/>
                <a:ahLst/>
                <a:cxnLst/>
                <a:rect l="l" t="t" r="r" b="b"/>
                <a:pathLst>
                  <a:path w="250" h="1725" extrusionOk="0">
                    <a:moveTo>
                      <a:pt x="0" y="0"/>
                    </a:moveTo>
                    <a:lnTo>
                      <a:pt x="250" y="0"/>
                    </a:lnTo>
                    <a:lnTo>
                      <a:pt x="250" y="1725"/>
                    </a:lnTo>
                    <a:lnTo>
                      <a:pt x="0" y="172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9" name="Google Shape;119;p2"/>
              <p:cNvSpPr/>
              <p:nvPr/>
            </p:nvSpPr>
            <p:spPr>
              <a:xfrm>
                <a:off x="5286542" y="1168692"/>
                <a:ext cx="92205" cy="175493"/>
              </a:xfrm>
              <a:custGeom>
                <a:avLst/>
                <a:gdLst/>
                <a:ahLst/>
                <a:cxnLst/>
                <a:rect l="l" t="t" r="r" b="b"/>
                <a:pathLst>
                  <a:path w="250" h="1392" extrusionOk="0">
                    <a:moveTo>
                      <a:pt x="0" y="0"/>
                    </a:moveTo>
                    <a:lnTo>
                      <a:pt x="250" y="0"/>
                    </a:lnTo>
                    <a:lnTo>
                      <a:pt x="250" y="1392"/>
                    </a:lnTo>
                    <a:lnTo>
                      <a:pt x="0" y="139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0" name="Google Shape;120;p2"/>
              <p:cNvSpPr/>
              <p:nvPr/>
            </p:nvSpPr>
            <p:spPr>
              <a:xfrm>
                <a:off x="4062797" y="1196806"/>
                <a:ext cx="92205" cy="147379"/>
              </a:xfrm>
              <a:custGeom>
                <a:avLst/>
                <a:gdLst/>
                <a:ahLst/>
                <a:cxnLst/>
                <a:rect l="l" t="t" r="r" b="b"/>
                <a:pathLst>
                  <a:path w="250" h="1169" extrusionOk="0">
                    <a:moveTo>
                      <a:pt x="0" y="0"/>
                    </a:moveTo>
                    <a:lnTo>
                      <a:pt x="250" y="0"/>
                    </a:lnTo>
                    <a:lnTo>
                      <a:pt x="250" y="1169"/>
                    </a:lnTo>
                    <a:lnTo>
                      <a:pt x="0" y="1169"/>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1" name="Google Shape;121;p2"/>
              <p:cNvSpPr/>
              <p:nvPr/>
            </p:nvSpPr>
            <p:spPr>
              <a:xfrm>
                <a:off x="2991744" y="1196932"/>
                <a:ext cx="92205" cy="147253"/>
              </a:xfrm>
              <a:custGeom>
                <a:avLst/>
                <a:gdLst/>
                <a:ahLst/>
                <a:cxnLst/>
                <a:rect l="l" t="t" r="r" b="b"/>
                <a:pathLst>
                  <a:path w="250" h="1168" extrusionOk="0">
                    <a:moveTo>
                      <a:pt x="0" y="0"/>
                    </a:moveTo>
                    <a:lnTo>
                      <a:pt x="250" y="0"/>
                    </a:lnTo>
                    <a:lnTo>
                      <a:pt x="250" y="1168"/>
                    </a:lnTo>
                    <a:lnTo>
                      <a:pt x="0" y="1168"/>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2" name="Google Shape;122;p2"/>
              <p:cNvSpPr/>
              <p:nvPr/>
            </p:nvSpPr>
            <p:spPr>
              <a:xfrm>
                <a:off x="2685624" y="1247992"/>
                <a:ext cx="92205" cy="96193"/>
              </a:xfrm>
              <a:custGeom>
                <a:avLst/>
                <a:gdLst/>
                <a:ahLst/>
                <a:cxnLst/>
                <a:rect l="l" t="t" r="r" b="b"/>
                <a:pathLst>
                  <a:path w="250" h="763" extrusionOk="0">
                    <a:moveTo>
                      <a:pt x="0" y="0"/>
                    </a:moveTo>
                    <a:lnTo>
                      <a:pt x="250" y="0"/>
                    </a:lnTo>
                    <a:lnTo>
                      <a:pt x="250" y="763"/>
                    </a:lnTo>
                    <a:lnTo>
                      <a:pt x="0" y="76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3" name="Google Shape;123;p2"/>
              <p:cNvSpPr/>
              <p:nvPr/>
            </p:nvSpPr>
            <p:spPr>
              <a:xfrm>
                <a:off x="2379503" y="1248118"/>
                <a:ext cx="92574" cy="96067"/>
              </a:xfrm>
              <a:custGeom>
                <a:avLst/>
                <a:gdLst/>
                <a:ahLst/>
                <a:cxnLst/>
                <a:rect l="l" t="t" r="r" b="b"/>
                <a:pathLst>
                  <a:path w="251" h="762" extrusionOk="0">
                    <a:moveTo>
                      <a:pt x="0" y="0"/>
                    </a:moveTo>
                    <a:lnTo>
                      <a:pt x="251" y="0"/>
                    </a:lnTo>
                    <a:lnTo>
                      <a:pt x="251" y="762"/>
                    </a:lnTo>
                    <a:lnTo>
                      <a:pt x="0" y="76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4" name="Google Shape;124;p2"/>
              <p:cNvSpPr/>
              <p:nvPr/>
            </p:nvSpPr>
            <p:spPr>
              <a:xfrm>
                <a:off x="2532563" y="1183569"/>
                <a:ext cx="92205" cy="160616"/>
              </a:xfrm>
              <a:custGeom>
                <a:avLst/>
                <a:gdLst/>
                <a:ahLst/>
                <a:cxnLst/>
                <a:rect l="l" t="t" r="r" b="b"/>
                <a:pathLst>
                  <a:path w="250" h="1274" extrusionOk="0">
                    <a:moveTo>
                      <a:pt x="0" y="0"/>
                    </a:moveTo>
                    <a:lnTo>
                      <a:pt x="250" y="0"/>
                    </a:lnTo>
                    <a:lnTo>
                      <a:pt x="250" y="1274"/>
                    </a:lnTo>
                    <a:lnTo>
                      <a:pt x="0" y="1274"/>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5" name="Google Shape;125;p2"/>
              <p:cNvSpPr/>
              <p:nvPr/>
            </p:nvSpPr>
            <p:spPr>
              <a:xfrm>
                <a:off x="3144804" y="1283040"/>
                <a:ext cx="92205" cy="61145"/>
              </a:xfrm>
              <a:custGeom>
                <a:avLst/>
                <a:gdLst/>
                <a:ahLst/>
                <a:cxnLst/>
                <a:rect l="l" t="t" r="r" b="b"/>
                <a:pathLst>
                  <a:path w="250" h="485" extrusionOk="0">
                    <a:moveTo>
                      <a:pt x="0" y="0"/>
                    </a:moveTo>
                    <a:lnTo>
                      <a:pt x="250" y="0"/>
                    </a:lnTo>
                    <a:lnTo>
                      <a:pt x="250" y="485"/>
                    </a:lnTo>
                    <a:lnTo>
                      <a:pt x="0" y="48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6" name="Google Shape;126;p2"/>
              <p:cNvSpPr/>
              <p:nvPr/>
            </p:nvSpPr>
            <p:spPr>
              <a:xfrm>
                <a:off x="3603617" y="1283040"/>
                <a:ext cx="92574" cy="61145"/>
              </a:xfrm>
              <a:custGeom>
                <a:avLst/>
                <a:gdLst/>
                <a:ahLst/>
                <a:cxnLst/>
                <a:rect l="l" t="t" r="r" b="b"/>
                <a:pathLst>
                  <a:path w="251" h="485" extrusionOk="0">
                    <a:moveTo>
                      <a:pt x="0" y="0"/>
                    </a:moveTo>
                    <a:lnTo>
                      <a:pt x="251" y="0"/>
                    </a:lnTo>
                    <a:lnTo>
                      <a:pt x="251" y="485"/>
                    </a:lnTo>
                    <a:lnTo>
                      <a:pt x="0" y="48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7" name="Google Shape;127;p2"/>
              <p:cNvSpPr/>
              <p:nvPr/>
            </p:nvSpPr>
            <p:spPr>
              <a:xfrm>
                <a:off x="4215858" y="1283040"/>
                <a:ext cx="92205" cy="61145"/>
              </a:xfrm>
              <a:custGeom>
                <a:avLst/>
                <a:gdLst/>
                <a:ahLst/>
                <a:cxnLst/>
                <a:rect l="l" t="t" r="r" b="b"/>
                <a:pathLst>
                  <a:path w="250" h="485" extrusionOk="0">
                    <a:moveTo>
                      <a:pt x="0" y="0"/>
                    </a:moveTo>
                    <a:lnTo>
                      <a:pt x="250" y="0"/>
                    </a:lnTo>
                    <a:lnTo>
                      <a:pt x="250" y="485"/>
                    </a:lnTo>
                    <a:lnTo>
                      <a:pt x="0" y="48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8" name="Google Shape;128;p2"/>
              <p:cNvSpPr/>
              <p:nvPr/>
            </p:nvSpPr>
            <p:spPr>
              <a:xfrm>
                <a:off x="4980422" y="1114481"/>
                <a:ext cx="92205" cy="229704"/>
              </a:xfrm>
              <a:custGeom>
                <a:avLst/>
                <a:gdLst/>
                <a:ahLst/>
                <a:cxnLst/>
                <a:rect l="l" t="t" r="r" b="b"/>
                <a:pathLst>
                  <a:path w="250" h="1822" extrusionOk="0">
                    <a:moveTo>
                      <a:pt x="0" y="0"/>
                    </a:moveTo>
                    <a:lnTo>
                      <a:pt x="250" y="0"/>
                    </a:lnTo>
                    <a:lnTo>
                      <a:pt x="250" y="1822"/>
                    </a:lnTo>
                    <a:lnTo>
                      <a:pt x="0" y="182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9" name="Google Shape;129;p2"/>
              <p:cNvSpPr/>
              <p:nvPr/>
            </p:nvSpPr>
            <p:spPr>
              <a:xfrm>
                <a:off x="4674301" y="1306111"/>
                <a:ext cx="92205" cy="38074"/>
              </a:xfrm>
              <a:custGeom>
                <a:avLst/>
                <a:gdLst/>
                <a:ahLst/>
                <a:cxnLst/>
                <a:rect l="l" t="t" r="r" b="b"/>
                <a:pathLst>
                  <a:path w="250" h="302" extrusionOk="0">
                    <a:moveTo>
                      <a:pt x="0" y="0"/>
                    </a:moveTo>
                    <a:lnTo>
                      <a:pt x="250" y="0"/>
                    </a:lnTo>
                    <a:lnTo>
                      <a:pt x="250" y="302"/>
                    </a:lnTo>
                    <a:lnTo>
                      <a:pt x="0" y="30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0" name="Google Shape;130;p2"/>
              <p:cNvSpPr/>
              <p:nvPr/>
            </p:nvSpPr>
            <p:spPr>
              <a:xfrm>
                <a:off x="5592294" y="1306111"/>
                <a:ext cx="92574" cy="38074"/>
              </a:xfrm>
              <a:custGeom>
                <a:avLst/>
                <a:gdLst/>
                <a:ahLst/>
                <a:cxnLst/>
                <a:rect l="l" t="t" r="r" b="b"/>
                <a:pathLst>
                  <a:path w="251" h="302" extrusionOk="0">
                    <a:moveTo>
                      <a:pt x="0" y="0"/>
                    </a:moveTo>
                    <a:lnTo>
                      <a:pt x="251" y="0"/>
                    </a:lnTo>
                    <a:lnTo>
                      <a:pt x="251" y="302"/>
                    </a:lnTo>
                    <a:lnTo>
                      <a:pt x="0" y="30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1" name="Google Shape;131;p2"/>
              <p:cNvSpPr/>
              <p:nvPr/>
            </p:nvSpPr>
            <p:spPr>
              <a:xfrm>
                <a:off x="6051475" y="1306111"/>
                <a:ext cx="92205" cy="38074"/>
              </a:xfrm>
              <a:custGeom>
                <a:avLst/>
                <a:gdLst/>
                <a:ahLst/>
                <a:cxnLst/>
                <a:rect l="l" t="t" r="r" b="b"/>
                <a:pathLst>
                  <a:path w="250" h="302" extrusionOk="0">
                    <a:moveTo>
                      <a:pt x="0" y="0"/>
                    </a:moveTo>
                    <a:lnTo>
                      <a:pt x="250" y="0"/>
                    </a:lnTo>
                    <a:lnTo>
                      <a:pt x="250" y="302"/>
                    </a:lnTo>
                    <a:lnTo>
                      <a:pt x="0" y="30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2" name="Google Shape;132;p2"/>
              <p:cNvSpPr/>
              <p:nvPr/>
            </p:nvSpPr>
            <p:spPr>
              <a:xfrm>
                <a:off x="2838684" y="1313676"/>
                <a:ext cx="92205" cy="30510"/>
              </a:xfrm>
              <a:custGeom>
                <a:avLst/>
                <a:gdLst/>
                <a:ahLst/>
                <a:cxnLst/>
                <a:rect l="l" t="t" r="r" b="b"/>
                <a:pathLst>
                  <a:path w="250" h="242" extrusionOk="0">
                    <a:moveTo>
                      <a:pt x="0" y="0"/>
                    </a:moveTo>
                    <a:lnTo>
                      <a:pt x="250" y="0"/>
                    </a:lnTo>
                    <a:lnTo>
                      <a:pt x="250" y="242"/>
                    </a:lnTo>
                    <a:lnTo>
                      <a:pt x="0" y="242"/>
                    </a:lnTo>
                    <a:lnTo>
                      <a:pt x="0" y="0"/>
                    </a:lnTo>
                    <a:close/>
                  </a:path>
                </a:pathLst>
              </a:custGeom>
              <a:solidFill>
                <a:schemeClr val="lt2"/>
              </a:solidFill>
              <a:ln>
                <a:noFill/>
              </a:ln>
            </p:spPr>
            <p:txBody>
              <a:bodyPr spcFirstLastPara="1" wrap="square" lIns="90000" tIns="42100" rIns="90000" bIns="421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3" name="Google Shape;133;p2"/>
              <p:cNvSpPr/>
              <p:nvPr/>
            </p:nvSpPr>
            <p:spPr>
              <a:xfrm>
                <a:off x="2226811" y="1105404"/>
                <a:ext cx="92205" cy="238781"/>
              </a:xfrm>
              <a:custGeom>
                <a:avLst/>
                <a:gdLst/>
                <a:ahLst/>
                <a:cxnLst/>
                <a:rect l="l" t="t" r="r" b="b"/>
                <a:pathLst>
                  <a:path w="250" h="1894" extrusionOk="0">
                    <a:moveTo>
                      <a:pt x="0" y="0"/>
                    </a:moveTo>
                    <a:lnTo>
                      <a:pt x="250" y="0"/>
                    </a:lnTo>
                    <a:lnTo>
                      <a:pt x="250" y="1894"/>
                    </a:lnTo>
                    <a:lnTo>
                      <a:pt x="0" y="1894"/>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134" name="Google Shape;134;p2"/>
            <p:cNvGrpSpPr/>
            <p:nvPr/>
          </p:nvGrpSpPr>
          <p:grpSpPr>
            <a:xfrm>
              <a:off x="5301739" y="4150779"/>
              <a:ext cx="3132883" cy="453231"/>
              <a:chOff x="5301739" y="4150779"/>
              <a:chExt cx="3132883" cy="453231"/>
            </a:xfrm>
          </p:grpSpPr>
          <p:sp>
            <p:nvSpPr>
              <p:cNvPr id="135" name="Google Shape;135;p2"/>
              <p:cNvSpPr/>
              <p:nvPr/>
            </p:nvSpPr>
            <p:spPr>
              <a:xfrm>
                <a:off x="6517641" y="4414901"/>
                <a:ext cx="92574" cy="189109"/>
              </a:xfrm>
              <a:custGeom>
                <a:avLst/>
                <a:gdLst/>
                <a:ahLst/>
                <a:cxnLst/>
                <a:rect l="l" t="t" r="r" b="b"/>
                <a:pathLst>
                  <a:path w="251" h="1500" extrusionOk="0">
                    <a:moveTo>
                      <a:pt x="0" y="0"/>
                    </a:moveTo>
                    <a:lnTo>
                      <a:pt x="251" y="0"/>
                    </a:lnTo>
                    <a:lnTo>
                      <a:pt x="251" y="1500"/>
                    </a:lnTo>
                    <a:lnTo>
                      <a:pt x="0" y="1500"/>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6" name="Google Shape;136;p2"/>
              <p:cNvSpPr/>
              <p:nvPr/>
            </p:nvSpPr>
            <p:spPr>
              <a:xfrm>
                <a:off x="6974204" y="4266010"/>
                <a:ext cx="92205" cy="338000"/>
              </a:xfrm>
              <a:custGeom>
                <a:avLst/>
                <a:gdLst/>
                <a:ahLst/>
                <a:cxnLst/>
                <a:rect l="l" t="t" r="r" b="b"/>
                <a:pathLst>
                  <a:path w="250" h="2681" extrusionOk="0">
                    <a:moveTo>
                      <a:pt x="0" y="0"/>
                    </a:moveTo>
                    <a:lnTo>
                      <a:pt x="250" y="0"/>
                    </a:lnTo>
                    <a:lnTo>
                      <a:pt x="250" y="2681"/>
                    </a:lnTo>
                    <a:lnTo>
                      <a:pt x="0" y="2681"/>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7" name="Google Shape;137;p2"/>
              <p:cNvSpPr/>
              <p:nvPr/>
            </p:nvSpPr>
            <p:spPr>
              <a:xfrm>
                <a:off x="7582340" y="4150779"/>
                <a:ext cx="92574" cy="453231"/>
              </a:xfrm>
              <a:custGeom>
                <a:avLst/>
                <a:gdLst/>
                <a:ahLst/>
                <a:cxnLst/>
                <a:rect l="l" t="t" r="r" b="b"/>
                <a:pathLst>
                  <a:path w="251" h="3595" extrusionOk="0">
                    <a:moveTo>
                      <a:pt x="0" y="0"/>
                    </a:moveTo>
                    <a:lnTo>
                      <a:pt x="251" y="0"/>
                    </a:lnTo>
                    <a:lnTo>
                      <a:pt x="251" y="3595"/>
                    </a:lnTo>
                    <a:lnTo>
                      <a:pt x="0" y="359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8" name="Google Shape;138;p2"/>
              <p:cNvSpPr/>
              <p:nvPr/>
            </p:nvSpPr>
            <p:spPr>
              <a:xfrm>
                <a:off x="7886592" y="4339888"/>
                <a:ext cx="92205" cy="264122"/>
              </a:xfrm>
              <a:custGeom>
                <a:avLst/>
                <a:gdLst/>
                <a:ahLst/>
                <a:cxnLst/>
                <a:rect l="l" t="t" r="r" b="b"/>
                <a:pathLst>
                  <a:path w="250" h="2095" extrusionOk="0">
                    <a:moveTo>
                      <a:pt x="0" y="0"/>
                    </a:moveTo>
                    <a:lnTo>
                      <a:pt x="250" y="0"/>
                    </a:lnTo>
                    <a:lnTo>
                      <a:pt x="250" y="2095"/>
                    </a:lnTo>
                    <a:lnTo>
                      <a:pt x="0" y="209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9" name="Google Shape;139;p2"/>
              <p:cNvSpPr/>
              <p:nvPr/>
            </p:nvSpPr>
            <p:spPr>
              <a:xfrm>
                <a:off x="6365700" y="4456631"/>
                <a:ext cx="92205" cy="147379"/>
              </a:xfrm>
              <a:custGeom>
                <a:avLst/>
                <a:gdLst/>
                <a:ahLst/>
                <a:cxnLst/>
                <a:rect l="l" t="t" r="r" b="b"/>
                <a:pathLst>
                  <a:path w="250" h="1169" extrusionOk="0">
                    <a:moveTo>
                      <a:pt x="0" y="0"/>
                    </a:moveTo>
                    <a:lnTo>
                      <a:pt x="250" y="0"/>
                    </a:lnTo>
                    <a:lnTo>
                      <a:pt x="250" y="1169"/>
                    </a:lnTo>
                    <a:lnTo>
                      <a:pt x="0" y="1169"/>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0" name="Google Shape;140;p2"/>
              <p:cNvSpPr/>
              <p:nvPr/>
            </p:nvSpPr>
            <p:spPr>
              <a:xfrm>
                <a:off x="6822262" y="4456757"/>
                <a:ext cx="92205" cy="147253"/>
              </a:xfrm>
              <a:custGeom>
                <a:avLst/>
                <a:gdLst/>
                <a:ahLst/>
                <a:cxnLst/>
                <a:rect l="l" t="t" r="r" b="b"/>
                <a:pathLst>
                  <a:path w="250" h="1168" extrusionOk="0">
                    <a:moveTo>
                      <a:pt x="0" y="0"/>
                    </a:moveTo>
                    <a:lnTo>
                      <a:pt x="250" y="0"/>
                    </a:lnTo>
                    <a:lnTo>
                      <a:pt x="250" y="1168"/>
                    </a:lnTo>
                    <a:lnTo>
                      <a:pt x="0" y="1168"/>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1" name="Google Shape;141;p2"/>
              <p:cNvSpPr/>
              <p:nvPr/>
            </p:nvSpPr>
            <p:spPr>
              <a:xfrm>
                <a:off x="7430029" y="4326398"/>
                <a:ext cx="92574" cy="277612"/>
              </a:xfrm>
              <a:custGeom>
                <a:avLst/>
                <a:gdLst/>
                <a:ahLst/>
                <a:cxnLst/>
                <a:rect l="l" t="t" r="r" b="b"/>
                <a:pathLst>
                  <a:path w="251" h="2202" extrusionOk="0">
                    <a:moveTo>
                      <a:pt x="0" y="0"/>
                    </a:moveTo>
                    <a:lnTo>
                      <a:pt x="251" y="0"/>
                    </a:lnTo>
                    <a:lnTo>
                      <a:pt x="251" y="2202"/>
                    </a:lnTo>
                    <a:lnTo>
                      <a:pt x="0" y="220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2" name="Google Shape;142;p2"/>
              <p:cNvSpPr/>
              <p:nvPr/>
            </p:nvSpPr>
            <p:spPr>
              <a:xfrm>
                <a:off x="8190475" y="4482476"/>
                <a:ext cx="92205" cy="121534"/>
              </a:xfrm>
              <a:custGeom>
                <a:avLst/>
                <a:gdLst/>
                <a:ahLst/>
                <a:cxnLst/>
                <a:rect l="l" t="t" r="r" b="b"/>
                <a:pathLst>
                  <a:path w="250" h="964" extrusionOk="0">
                    <a:moveTo>
                      <a:pt x="0" y="0"/>
                    </a:moveTo>
                    <a:lnTo>
                      <a:pt x="250" y="0"/>
                    </a:lnTo>
                    <a:lnTo>
                      <a:pt x="250" y="964"/>
                    </a:lnTo>
                    <a:lnTo>
                      <a:pt x="0" y="964"/>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3" name="Google Shape;143;p2"/>
              <p:cNvSpPr/>
              <p:nvPr/>
            </p:nvSpPr>
            <p:spPr>
              <a:xfrm>
                <a:off x="8342417" y="4428517"/>
                <a:ext cx="92205" cy="175493"/>
              </a:xfrm>
              <a:custGeom>
                <a:avLst/>
                <a:gdLst/>
                <a:ahLst/>
                <a:cxnLst/>
                <a:rect l="l" t="t" r="r" b="b"/>
                <a:pathLst>
                  <a:path w="250" h="1392" extrusionOk="0">
                    <a:moveTo>
                      <a:pt x="0" y="0"/>
                    </a:moveTo>
                    <a:lnTo>
                      <a:pt x="250" y="0"/>
                    </a:lnTo>
                    <a:lnTo>
                      <a:pt x="250" y="1392"/>
                    </a:lnTo>
                    <a:lnTo>
                      <a:pt x="0" y="139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4" name="Google Shape;144;p2"/>
              <p:cNvSpPr/>
              <p:nvPr/>
            </p:nvSpPr>
            <p:spPr>
              <a:xfrm>
                <a:off x="7126146" y="4456631"/>
                <a:ext cx="92205" cy="147379"/>
              </a:xfrm>
              <a:custGeom>
                <a:avLst/>
                <a:gdLst/>
                <a:ahLst/>
                <a:cxnLst/>
                <a:rect l="l" t="t" r="r" b="b"/>
                <a:pathLst>
                  <a:path w="250" h="1169" extrusionOk="0">
                    <a:moveTo>
                      <a:pt x="0" y="0"/>
                    </a:moveTo>
                    <a:lnTo>
                      <a:pt x="250" y="0"/>
                    </a:lnTo>
                    <a:lnTo>
                      <a:pt x="250" y="1169"/>
                    </a:lnTo>
                    <a:lnTo>
                      <a:pt x="0" y="1169"/>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5" name="Google Shape;145;p2"/>
              <p:cNvSpPr/>
              <p:nvPr/>
            </p:nvSpPr>
            <p:spPr>
              <a:xfrm>
                <a:off x="6061816" y="4456757"/>
                <a:ext cx="92205" cy="147253"/>
              </a:xfrm>
              <a:custGeom>
                <a:avLst/>
                <a:gdLst/>
                <a:ahLst/>
                <a:cxnLst/>
                <a:rect l="l" t="t" r="r" b="b"/>
                <a:pathLst>
                  <a:path w="250" h="1168" extrusionOk="0">
                    <a:moveTo>
                      <a:pt x="0" y="0"/>
                    </a:moveTo>
                    <a:lnTo>
                      <a:pt x="250" y="0"/>
                    </a:lnTo>
                    <a:lnTo>
                      <a:pt x="250" y="1168"/>
                    </a:lnTo>
                    <a:lnTo>
                      <a:pt x="0" y="1168"/>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6" name="Google Shape;146;p2"/>
              <p:cNvSpPr/>
              <p:nvPr/>
            </p:nvSpPr>
            <p:spPr>
              <a:xfrm>
                <a:off x="5757933" y="4507817"/>
                <a:ext cx="92205" cy="96193"/>
              </a:xfrm>
              <a:custGeom>
                <a:avLst/>
                <a:gdLst/>
                <a:ahLst/>
                <a:cxnLst/>
                <a:rect l="l" t="t" r="r" b="b"/>
                <a:pathLst>
                  <a:path w="250" h="763" extrusionOk="0">
                    <a:moveTo>
                      <a:pt x="0" y="0"/>
                    </a:moveTo>
                    <a:lnTo>
                      <a:pt x="250" y="0"/>
                    </a:lnTo>
                    <a:lnTo>
                      <a:pt x="250" y="763"/>
                    </a:lnTo>
                    <a:lnTo>
                      <a:pt x="0" y="76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7" name="Google Shape;147;p2"/>
              <p:cNvSpPr/>
              <p:nvPr/>
            </p:nvSpPr>
            <p:spPr>
              <a:xfrm>
                <a:off x="5453681" y="4507943"/>
                <a:ext cx="92574" cy="96067"/>
              </a:xfrm>
              <a:custGeom>
                <a:avLst/>
                <a:gdLst/>
                <a:ahLst/>
                <a:cxnLst/>
                <a:rect l="l" t="t" r="r" b="b"/>
                <a:pathLst>
                  <a:path w="251" h="762" extrusionOk="0">
                    <a:moveTo>
                      <a:pt x="0" y="0"/>
                    </a:moveTo>
                    <a:lnTo>
                      <a:pt x="251" y="0"/>
                    </a:lnTo>
                    <a:lnTo>
                      <a:pt x="251" y="762"/>
                    </a:lnTo>
                    <a:lnTo>
                      <a:pt x="0" y="76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8" name="Google Shape;148;p2"/>
              <p:cNvSpPr/>
              <p:nvPr/>
            </p:nvSpPr>
            <p:spPr>
              <a:xfrm>
                <a:off x="5605991" y="4443394"/>
                <a:ext cx="92205" cy="160616"/>
              </a:xfrm>
              <a:custGeom>
                <a:avLst/>
                <a:gdLst/>
                <a:ahLst/>
                <a:cxnLst/>
                <a:rect l="l" t="t" r="r" b="b"/>
                <a:pathLst>
                  <a:path w="250" h="1274" extrusionOk="0">
                    <a:moveTo>
                      <a:pt x="0" y="0"/>
                    </a:moveTo>
                    <a:lnTo>
                      <a:pt x="250" y="0"/>
                    </a:lnTo>
                    <a:lnTo>
                      <a:pt x="250" y="1274"/>
                    </a:lnTo>
                    <a:lnTo>
                      <a:pt x="0" y="1274"/>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9" name="Google Shape;149;p2"/>
              <p:cNvSpPr/>
              <p:nvPr/>
            </p:nvSpPr>
            <p:spPr>
              <a:xfrm>
                <a:off x="6213758" y="4542865"/>
                <a:ext cx="92205" cy="61145"/>
              </a:xfrm>
              <a:custGeom>
                <a:avLst/>
                <a:gdLst/>
                <a:ahLst/>
                <a:cxnLst/>
                <a:rect l="l" t="t" r="r" b="b"/>
                <a:pathLst>
                  <a:path w="250" h="485" extrusionOk="0">
                    <a:moveTo>
                      <a:pt x="0" y="0"/>
                    </a:moveTo>
                    <a:lnTo>
                      <a:pt x="250" y="0"/>
                    </a:lnTo>
                    <a:lnTo>
                      <a:pt x="250" y="485"/>
                    </a:lnTo>
                    <a:lnTo>
                      <a:pt x="0" y="48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50" name="Google Shape;150;p2"/>
              <p:cNvSpPr/>
              <p:nvPr/>
            </p:nvSpPr>
            <p:spPr>
              <a:xfrm>
                <a:off x="6669952" y="4542865"/>
                <a:ext cx="92574" cy="61145"/>
              </a:xfrm>
              <a:custGeom>
                <a:avLst/>
                <a:gdLst/>
                <a:ahLst/>
                <a:cxnLst/>
                <a:rect l="l" t="t" r="r" b="b"/>
                <a:pathLst>
                  <a:path w="251" h="485" extrusionOk="0">
                    <a:moveTo>
                      <a:pt x="0" y="0"/>
                    </a:moveTo>
                    <a:lnTo>
                      <a:pt x="251" y="0"/>
                    </a:lnTo>
                    <a:lnTo>
                      <a:pt x="251" y="485"/>
                    </a:lnTo>
                    <a:lnTo>
                      <a:pt x="0" y="48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51" name="Google Shape;151;p2"/>
              <p:cNvSpPr/>
              <p:nvPr/>
            </p:nvSpPr>
            <p:spPr>
              <a:xfrm>
                <a:off x="7278088" y="4542865"/>
                <a:ext cx="92205" cy="61145"/>
              </a:xfrm>
              <a:custGeom>
                <a:avLst/>
                <a:gdLst/>
                <a:ahLst/>
                <a:cxnLst/>
                <a:rect l="l" t="t" r="r" b="b"/>
                <a:pathLst>
                  <a:path w="250" h="485" extrusionOk="0">
                    <a:moveTo>
                      <a:pt x="0" y="0"/>
                    </a:moveTo>
                    <a:lnTo>
                      <a:pt x="250" y="0"/>
                    </a:lnTo>
                    <a:lnTo>
                      <a:pt x="250" y="485"/>
                    </a:lnTo>
                    <a:lnTo>
                      <a:pt x="0" y="48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52" name="Google Shape;152;p2"/>
              <p:cNvSpPr/>
              <p:nvPr/>
            </p:nvSpPr>
            <p:spPr>
              <a:xfrm>
                <a:off x="8038534" y="4374306"/>
                <a:ext cx="92205" cy="229704"/>
              </a:xfrm>
              <a:custGeom>
                <a:avLst/>
                <a:gdLst/>
                <a:ahLst/>
                <a:cxnLst/>
                <a:rect l="l" t="t" r="r" b="b"/>
                <a:pathLst>
                  <a:path w="250" h="1822" extrusionOk="0">
                    <a:moveTo>
                      <a:pt x="0" y="0"/>
                    </a:moveTo>
                    <a:lnTo>
                      <a:pt x="250" y="0"/>
                    </a:lnTo>
                    <a:lnTo>
                      <a:pt x="250" y="1822"/>
                    </a:lnTo>
                    <a:lnTo>
                      <a:pt x="0" y="182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53" name="Google Shape;153;p2"/>
              <p:cNvSpPr/>
              <p:nvPr/>
            </p:nvSpPr>
            <p:spPr>
              <a:xfrm>
                <a:off x="7734650" y="4565936"/>
                <a:ext cx="92205" cy="38074"/>
              </a:xfrm>
              <a:custGeom>
                <a:avLst/>
                <a:gdLst/>
                <a:ahLst/>
                <a:cxnLst/>
                <a:rect l="l" t="t" r="r" b="b"/>
                <a:pathLst>
                  <a:path w="250" h="302" extrusionOk="0">
                    <a:moveTo>
                      <a:pt x="0" y="0"/>
                    </a:moveTo>
                    <a:lnTo>
                      <a:pt x="250" y="0"/>
                    </a:lnTo>
                    <a:lnTo>
                      <a:pt x="250" y="302"/>
                    </a:lnTo>
                    <a:lnTo>
                      <a:pt x="0" y="30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54" name="Google Shape;154;p2"/>
              <p:cNvSpPr/>
              <p:nvPr/>
            </p:nvSpPr>
            <p:spPr>
              <a:xfrm>
                <a:off x="5909875" y="4573501"/>
                <a:ext cx="92205" cy="30510"/>
              </a:xfrm>
              <a:custGeom>
                <a:avLst/>
                <a:gdLst/>
                <a:ahLst/>
                <a:cxnLst/>
                <a:rect l="l" t="t" r="r" b="b"/>
                <a:pathLst>
                  <a:path w="250" h="242" extrusionOk="0">
                    <a:moveTo>
                      <a:pt x="0" y="0"/>
                    </a:moveTo>
                    <a:lnTo>
                      <a:pt x="250" y="0"/>
                    </a:lnTo>
                    <a:lnTo>
                      <a:pt x="250" y="242"/>
                    </a:lnTo>
                    <a:lnTo>
                      <a:pt x="0" y="242"/>
                    </a:lnTo>
                    <a:lnTo>
                      <a:pt x="0" y="0"/>
                    </a:lnTo>
                    <a:close/>
                  </a:path>
                </a:pathLst>
              </a:custGeom>
              <a:solidFill>
                <a:schemeClr val="lt2"/>
              </a:solidFill>
              <a:ln>
                <a:noFill/>
              </a:ln>
            </p:spPr>
            <p:txBody>
              <a:bodyPr spcFirstLastPara="1" wrap="square" lIns="90000" tIns="42100" rIns="90000" bIns="421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55" name="Google Shape;155;p2"/>
              <p:cNvSpPr/>
              <p:nvPr/>
            </p:nvSpPr>
            <p:spPr>
              <a:xfrm>
                <a:off x="5301739" y="4365229"/>
                <a:ext cx="92205" cy="238781"/>
              </a:xfrm>
              <a:custGeom>
                <a:avLst/>
                <a:gdLst/>
                <a:ahLst/>
                <a:cxnLst/>
                <a:rect l="l" t="t" r="r" b="b"/>
                <a:pathLst>
                  <a:path w="250" h="1894" extrusionOk="0">
                    <a:moveTo>
                      <a:pt x="0" y="0"/>
                    </a:moveTo>
                    <a:lnTo>
                      <a:pt x="250" y="0"/>
                    </a:lnTo>
                    <a:lnTo>
                      <a:pt x="250" y="1894"/>
                    </a:lnTo>
                    <a:lnTo>
                      <a:pt x="0" y="1894"/>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grpSp>
        <p:nvGrpSpPr>
          <p:cNvPr id="156" name="Google Shape;156;p2"/>
          <p:cNvGrpSpPr/>
          <p:nvPr/>
        </p:nvGrpSpPr>
        <p:grpSpPr>
          <a:xfrm>
            <a:off x="711324" y="4690279"/>
            <a:ext cx="7721361" cy="453231"/>
            <a:chOff x="713261" y="4150779"/>
            <a:chExt cx="7721361" cy="453231"/>
          </a:xfrm>
        </p:grpSpPr>
        <p:grpSp>
          <p:nvGrpSpPr>
            <p:cNvPr id="157" name="Google Shape;157;p2"/>
            <p:cNvGrpSpPr/>
            <p:nvPr/>
          </p:nvGrpSpPr>
          <p:grpSpPr>
            <a:xfrm>
              <a:off x="713261" y="4150779"/>
              <a:ext cx="4528741" cy="453231"/>
              <a:chOff x="2226811" y="890954"/>
              <a:chExt cx="4528741" cy="453231"/>
            </a:xfrm>
          </p:grpSpPr>
          <p:sp>
            <p:nvSpPr>
              <p:cNvPr id="158" name="Google Shape;158;p2"/>
              <p:cNvSpPr/>
              <p:nvPr/>
            </p:nvSpPr>
            <p:spPr>
              <a:xfrm>
                <a:off x="3450556" y="1155076"/>
                <a:ext cx="92574" cy="189109"/>
              </a:xfrm>
              <a:custGeom>
                <a:avLst/>
                <a:gdLst/>
                <a:ahLst/>
                <a:cxnLst/>
                <a:rect l="l" t="t" r="r" b="b"/>
                <a:pathLst>
                  <a:path w="251" h="1500" extrusionOk="0">
                    <a:moveTo>
                      <a:pt x="0" y="0"/>
                    </a:moveTo>
                    <a:lnTo>
                      <a:pt x="251" y="0"/>
                    </a:lnTo>
                    <a:lnTo>
                      <a:pt x="251" y="1500"/>
                    </a:lnTo>
                    <a:lnTo>
                      <a:pt x="0" y="1500"/>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59" name="Google Shape;159;p2"/>
              <p:cNvSpPr/>
              <p:nvPr/>
            </p:nvSpPr>
            <p:spPr>
              <a:xfrm>
                <a:off x="3909737" y="1006185"/>
                <a:ext cx="92205" cy="338000"/>
              </a:xfrm>
              <a:custGeom>
                <a:avLst/>
                <a:gdLst/>
                <a:ahLst/>
                <a:cxnLst/>
                <a:rect l="l" t="t" r="r" b="b"/>
                <a:pathLst>
                  <a:path w="250" h="2681" extrusionOk="0">
                    <a:moveTo>
                      <a:pt x="0" y="0"/>
                    </a:moveTo>
                    <a:lnTo>
                      <a:pt x="250" y="0"/>
                    </a:lnTo>
                    <a:lnTo>
                      <a:pt x="250" y="2681"/>
                    </a:lnTo>
                    <a:lnTo>
                      <a:pt x="0" y="268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60" name="Google Shape;160;p2"/>
              <p:cNvSpPr/>
              <p:nvPr/>
            </p:nvSpPr>
            <p:spPr>
              <a:xfrm>
                <a:off x="4521241" y="890954"/>
                <a:ext cx="92574" cy="453231"/>
              </a:xfrm>
              <a:custGeom>
                <a:avLst/>
                <a:gdLst/>
                <a:ahLst/>
                <a:cxnLst/>
                <a:rect l="l" t="t" r="r" b="b"/>
                <a:pathLst>
                  <a:path w="251" h="3595" extrusionOk="0">
                    <a:moveTo>
                      <a:pt x="0" y="0"/>
                    </a:moveTo>
                    <a:lnTo>
                      <a:pt x="251" y="0"/>
                    </a:lnTo>
                    <a:lnTo>
                      <a:pt x="251" y="3595"/>
                    </a:lnTo>
                    <a:lnTo>
                      <a:pt x="0" y="359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61" name="Google Shape;161;p2"/>
              <p:cNvSpPr/>
              <p:nvPr/>
            </p:nvSpPr>
            <p:spPr>
              <a:xfrm>
                <a:off x="5439602" y="960042"/>
                <a:ext cx="92205" cy="384143"/>
              </a:xfrm>
              <a:custGeom>
                <a:avLst/>
                <a:gdLst/>
                <a:ahLst/>
                <a:cxnLst/>
                <a:rect l="l" t="t" r="r" b="b"/>
                <a:pathLst>
                  <a:path w="250" h="3047" extrusionOk="0">
                    <a:moveTo>
                      <a:pt x="0" y="0"/>
                    </a:moveTo>
                    <a:lnTo>
                      <a:pt x="250" y="0"/>
                    </a:lnTo>
                    <a:lnTo>
                      <a:pt x="250" y="3047"/>
                    </a:lnTo>
                    <a:lnTo>
                      <a:pt x="0" y="3047"/>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62" name="Google Shape;162;p2"/>
              <p:cNvSpPr/>
              <p:nvPr/>
            </p:nvSpPr>
            <p:spPr>
              <a:xfrm>
                <a:off x="4827361" y="1080063"/>
                <a:ext cx="92205" cy="264122"/>
              </a:xfrm>
              <a:custGeom>
                <a:avLst/>
                <a:gdLst/>
                <a:ahLst/>
                <a:cxnLst/>
                <a:rect l="l" t="t" r="r" b="b"/>
                <a:pathLst>
                  <a:path w="250" h="2095" extrusionOk="0">
                    <a:moveTo>
                      <a:pt x="0" y="0"/>
                    </a:moveTo>
                    <a:lnTo>
                      <a:pt x="250" y="0"/>
                    </a:lnTo>
                    <a:lnTo>
                      <a:pt x="250" y="2095"/>
                    </a:lnTo>
                    <a:lnTo>
                      <a:pt x="0" y="209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63" name="Google Shape;163;p2"/>
              <p:cNvSpPr/>
              <p:nvPr/>
            </p:nvSpPr>
            <p:spPr>
              <a:xfrm>
                <a:off x="3297865" y="1196806"/>
                <a:ext cx="92205" cy="147379"/>
              </a:xfrm>
              <a:custGeom>
                <a:avLst/>
                <a:gdLst/>
                <a:ahLst/>
                <a:cxnLst/>
                <a:rect l="l" t="t" r="r" b="b"/>
                <a:pathLst>
                  <a:path w="250" h="1169" extrusionOk="0">
                    <a:moveTo>
                      <a:pt x="0" y="0"/>
                    </a:moveTo>
                    <a:lnTo>
                      <a:pt x="250" y="0"/>
                    </a:lnTo>
                    <a:lnTo>
                      <a:pt x="250" y="1169"/>
                    </a:lnTo>
                    <a:lnTo>
                      <a:pt x="0" y="1169"/>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64" name="Google Shape;164;p2"/>
              <p:cNvSpPr/>
              <p:nvPr/>
            </p:nvSpPr>
            <p:spPr>
              <a:xfrm>
                <a:off x="3756677" y="1196932"/>
                <a:ext cx="92205" cy="147253"/>
              </a:xfrm>
              <a:custGeom>
                <a:avLst/>
                <a:gdLst/>
                <a:ahLst/>
                <a:cxnLst/>
                <a:rect l="l" t="t" r="r" b="b"/>
                <a:pathLst>
                  <a:path w="250" h="1168" extrusionOk="0">
                    <a:moveTo>
                      <a:pt x="0" y="0"/>
                    </a:moveTo>
                    <a:lnTo>
                      <a:pt x="250" y="0"/>
                    </a:lnTo>
                    <a:lnTo>
                      <a:pt x="250" y="1168"/>
                    </a:lnTo>
                    <a:lnTo>
                      <a:pt x="0" y="1168"/>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65" name="Google Shape;165;p2"/>
              <p:cNvSpPr/>
              <p:nvPr/>
            </p:nvSpPr>
            <p:spPr>
              <a:xfrm>
                <a:off x="4368549" y="1066573"/>
                <a:ext cx="92574" cy="277612"/>
              </a:xfrm>
              <a:custGeom>
                <a:avLst/>
                <a:gdLst/>
                <a:ahLst/>
                <a:cxnLst/>
                <a:rect l="l" t="t" r="r" b="b"/>
                <a:pathLst>
                  <a:path w="251" h="2202" extrusionOk="0">
                    <a:moveTo>
                      <a:pt x="0" y="0"/>
                    </a:moveTo>
                    <a:lnTo>
                      <a:pt x="251" y="0"/>
                    </a:lnTo>
                    <a:lnTo>
                      <a:pt x="251" y="2202"/>
                    </a:lnTo>
                    <a:lnTo>
                      <a:pt x="0" y="22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66" name="Google Shape;166;p2"/>
              <p:cNvSpPr/>
              <p:nvPr/>
            </p:nvSpPr>
            <p:spPr>
              <a:xfrm>
                <a:off x="5133482" y="1222651"/>
                <a:ext cx="92205" cy="121534"/>
              </a:xfrm>
              <a:custGeom>
                <a:avLst/>
                <a:gdLst/>
                <a:ahLst/>
                <a:cxnLst/>
                <a:rect l="l" t="t" r="r" b="b"/>
                <a:pathLst>
                  <a:path w="250" h="964" extrusionOk="0">
                    <a:moveTo>
                      <a:pt x="0" y="0"/>
                    </a:moveTo>
                    <a:lnTo>
                      <a:pt x="250" y="0"/>
                    </a:lnTo>
                    <a:lnTo>
                      <a:pt x="250" y="964"/>
                    </a:lnTo>
                    <a:lnTo>
                      <a:pt x="0" y="96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67" name="Google Shape;167;p2"/>
              <p:cNvSpPr/>
              <p:nvPr/>
            </p:nvSpPr>
            <p:spPr>
              <a:xfrm>
                <a:off x="5898415" y="1283418"/>
                <a:ext cx="92205" cy="60767"/>
              </a:xfrm>
              <a:custGeom>
                <a:avLst/>
                <a:gdLst/>
                <a:ahLst/>
                <a:cxnLst/>
                <a:rect l="l" t="t" r="r" b="b"/>
                <a:pathLst>
                  <a:path w="250" h="482" extrusionOk="0">
                    <a:moveTo>
                      <a:pt x="0" y="0"/>
                    </a:moveTo>
                    <a:lnTo>
                      <a:pt x="250" y="0"/>
                    </a:lnTo>
                    <a:lnTo>
                      <a:pt x="250" y="482"/>
                    </a:lnTo>
                    <a:lnTo>
                      <a:pt x="0" y="48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68" name="Google Shape;168;p2"/>
              <p:cNvSpPr/>
              <p:nvPr/>
            </p:nvSpPr>
            <p:spPr>
              <a:xfrm>
                <a:off x="5745354" y="1188738"/>
                <a:ext cx="92205" cy="155447"/>
              </a:xfrm>
              <a:custGeom>
                <a:avLst/>
                <a:gdLst/>
                <a:ahLst/>
                <a:cxnLst/>
                <a:rect l="l" t="t" r="r" b="b"/>
                <a:pathLst>
                  <a:path w="250" h="1233" extrusionOk="0">
                    <a:moveTo>
                      <a:pt x="0" y="0"/>
                    </a:moveTo>
                    <a:lnTo>
                      <a:pt x="250" y="0"/>
                    </a:lnTo>
                    <a:lnTo>
                      <a:pt x="250" y="1233"/>
                    </a:lnTo>
                    <a:lnTo>
                      <a:pt x="0" y="123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69" name="Google Shape;169;p2"/>
              <p:cNvSpPr/>
              <p:nvPr/>
            </p:nvSpPr>
            <p:spPr>
              <a:xfrm>
                <a:off x="6510287" y="1215213"/>
                <a:ext cx="92574" cy="128972"/>
              </a:xfrm>
              <a:custGeom>
                <a:avLst/>
                <a:gdLst/>
                <a:ahLst/>
                <a:cxnLst/>
                <a:rect l="l" t="t" r="r" b="b"/>
                <a:pathLst>
                  <a:path w="251" h="1023" extrusionOk="0">
                    <a:moveTo>
                      <a:pt x="0" y="0"/>
                    </a:moveTo>
                    <a:lnTo>
                      <a:pt x="251" y="0"/>
                    </a:lnTo>
                    <a:lnTo>
                      <a:pt x="251" y="1023"/>
                    </a:lnTo>
                    <a:lnTo>
                      <a:pt x="0" y="102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70" name="Google Shape;170;p2"/>
              <p:cNvSpPr/>
              <p:nvPr/>
            </p:nvSpPr>
            <p:spPr>
              <a:xfrm>
                <a:off x="6357595" y="1255556"/>
                <a:ext cx="92205" cy="88629"/>
              </a:xfrm>
              <a:custGeom>
                <a:avLst/>
                <a:gdLst/>
                <a:ahLst/>
                <a:cxnLst/>
                <a:rect l="l" t="t" r="r" b="b"/>
                <a:pathLst>
                  <a:path w="250" h="703" extrusionOk="0">
                    <a:moveTo>
                      <a:pt x="0" y="0"/>
                    </a:moveTo>
                    <a:lnTo>
                      <a:pt x="250" y="0"/>
                    </a:lnTo>
                    <a:lnTo>
                      <a:pt x="250" y="703"/>
                    </a:lnTo>
                    <a:lnTo>
                      <a:pt x="0" y="70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71" name="Google Shape;171;p2"/>
              <p:cNvSpPr/>
              <p:nvPr/>
            </p:nvSpPr>
            <p:spPr>
              <a:xfrm>
                <a:off x="6663347" y="1236897"/>
                <a:ext cx="92205" cy="107288"/>
              </a:xfrm>
              <a:custGeom>
                <a:avLst/>
                <a:gdLst/>
                <a:ahLst/>
                <a:cxnLst/>
                <a:rect l="l" t="t" r="r" b="b"/>
                <a:pathLst>
                  <a:path w="250" h="851" extrusionOk="0">
                    <a:moveTo>
                      <a:pt x="0" y="0"/>
                    </a:moveTo>
                    <a:lnTo>
                      <a:pt x="250" y="0"/>
                    </a:lnTo>
                    <a:lnTo>
                      <a:pt x="250" y="851"/>
                    </a:lnTo>
                    <a:lnTo>
                      <a:pt x="0" y="85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72" name="Google Shape;172;p2"/>
              <p:cNvSpPr/>
              <p:nvPr/>
            </p:nvSpPr>
            <p:spPr>
              <a:xfrm>
                <a:off x="6204535" y="1126710"/>
                <a:ext cx="92205" cy="217475"/>
              </a:xfrm>
              <a:custGeom>
                <a:avLst/>
                <a:gdLst/>
                <a:ahLst/>
                <a:cxnLst/>
                <a:rect l="l" t="t" r="r" b="b"/>
                <a:pathLst>
                  <a:path w="250" h="1725" extrusionOk="0">
                    <a:moveTo>
                      <a:pt x="0" y="0"/>
                    </a:moveTo>
                    <a:lnTo>
                      <a:pt x="250" y="0"/>
                    </a:lnTo>
                    <a:lnTo>
                      <a:pt x="250" y="1725"/>
                    </a:lnTo>
                    <a:lnTo>
                      <a:pt x="0" y="172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73" name="Google Shape;173;p2"/>
              <p:cNvSpPr/>
              <p:nvPr/>
            </p:nvSpPr>
            <p:spPr>
              <a:xfrm>
                <a:off x="5286542" y="1168692"/>
                <a:ext cx="92205" cy="175493"/>
              </a:xfrm>
              <a:custGeom>
                <a:avLst/>
                <a:gdLst/>
                <a:ahLst/>
                <a:cxnLst/>
                <a:rect l="l" t="t" r="r" b="b"/>
                <a:pathLst>
                  <a:path w="250" h="1392" extrusionOk="0">
                    <a:moveTo>
                      <a:pt x="0" y="0"/>
                    </a:moveTo>
                    <a:lnTo>
                      <a:pt x="250" y="0"/>
                    </a:lnTo>
                    <a:lnTo>
                      <a:pt x="250" y="1392"/>
                    </a:lnTo>
                    <a:lnTo>
                      <a:pt x="0" y="139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74" name="Google Shape;174;p2"/>
              <p:cNvSpPr/>
              <p:nvPr/>
            </p:nvSpPr>
            <p:spPr>
              <a:xfrm>
                <a:off x="4062797" y="1196806"/>
                <a:ext cx="92205" cy="147379"/>
              </a:xfrm>
              <a:custGeom>
                <a:avLst/>
                <a:gdLst/>
                <a:ahLst/>
                <a:cxnLst/>
                <a:rect l="l" t="t" r="r" b="b"/>
                <a:pathLst>
                  <a:path w="250" h="1169" extrusionOk="0">
                    <a:moveTo>
                      <a:pt x="0" y="0"/>
                    </a:moveTo>
                    <a:lnTo>
                      <a:pt x="250" y="0"/>
                    </a:lnTo>
                    <a:lnTo>
                      <a:pt x="250" y="1169"/>
                    </a:lnTo>
                    <a:lnTo>
                      <a:pt x="0" y="1169"/>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75" name="Google Shape;175;p2"/>
              <p:cNvSpPr/>
              <p:nvPr/>
            </p:nvSpPr>
            <p:spPr>
              <a:xfrm>
                <a:off x="2991744" y="1196932"/>
                <a:ext cx="92205" cy="147253"/>
              </a:xfrm>
              <a:custGeom>
                <a:avLst/>
                <a:gdLst/>
                <a:ahLst/>
                <a:cxnLst/>
                <a:rect l="l" t="t" r="r" b="b"/>
                <a:pathLst>
                  <a:path w="250" h="1168" extrusionOk="0">
                    <a:moveTo>
                      <a:pt x="0" y="0"/>
                    </a:moveTo>
                    <a:lnTo>
                      <a:pt x="250" y="0"/>
                    </a:lnTo>
                    <a:lnTo>
                      <a:pt x="250" y="1168"/>
                    </a:lnTo>
                    <a:lnTo>
                      <a:pt x="0" y="1168"/>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76" name="Google Shape;176;p2"/>
              <p:cNvSpPr/>
              <p:nvPr/>
            </p:nvSpPr>
            <p:spPr>
              <a:xfrm>
                <a:off x="2685624" y="1247992"/>
                <a:ext cx="92205" cy="96193"/>
              </a:xfrm>
              <a:custGeom>
                <a:avLst/>
                <a:gdLst/>
                <a:ahLst/>
                <a:cxnLst/>
                <a:rect l="l" t="t" r="r" b="b"/>
                <a:pathLst>
                  <a:path w="250" h="763" extrusionOk="0">
                    <a:moveTo>
                      <a:pt x="0" y="0"/>
                    </a:moveTo>
                    <a:lnTo>
                      <a:pt x="250" y="0"/>
                    </a:lnTo>
                    <a:lnTo>
                      <a:pt x="250" y="763"/>
                    </a:lnTo>
                    <a:lnTo>
                      <a:pt x="0" y="76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77" name="Google Shape;177;p2"/>
              <p:cNvSpPr/>
              <p:nvPr/>
            </p:nvSpPr>
            <p:spPr>
              <a:xfrm>
                <a:off x="2379503" y="1248118"/>
                <a:ext cx="92574" cy="96067"/>
              </a:xfrm>
              <a:custGeom>
                <a:avLst/>
                <a:gdLst/>
                <a:ahLst/>
                <a:cxnLst/>
                <a:rect l="l" t="t" r="r" b="b"/>
                <a:pathLst>
                  <a:path w="251" h="762" extrusionOk="0">
                    <a:moveTo>
                      <a:pt x="0" y="0"/>
                    </a:moveTo>
                    <a:lnTo>
                      <a:pt x="251" y="0"/>
                    </a:lnTo>
                    <a:lnTo>
                      <a:pt x="251" y="762"/>
                    </a:lnTo>
                    <a:lnTo>
                      <a:pt x="0" y="76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78" name="Google Shape;178;p2"/>
              <p:cNvSpPr/>
              <p:nvPr/>
            </p:nvSpPr>
            <p:spPr>
              <a:xfrm>
                <a:off x="2532563" y="1183569"/>
                <a:ext cx="92205" cy="160616"/>
              </a:xfrm>
              <a:custGeom>
                <a:avLst/>
                <a:gdLst/>
                <a:ahLst/>
                <a:cxnLst/>
                <a:rect l="l" t="t" r="r" b="b"/>
                <a:pathLst>
                  <a:path w="250" h="1274" extrusionOk="0">
                    <a:moveTo>
                      <a:pt x="0" y="0"/>
                    </a:moveTo>
                    <a:lnTo>
                      <a:pt x="250" y="0"/>
                    </a:lnTo>
                    <a:lnTo>
                      <a:pt x="250" y="1274"/>
                    </a:lnTo>
                    <a:lnTo>
                      <a:pt x="0" y="127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79" name="Google Shape;179;p2"/>
              <p:cNvSpPr/>
              <p:nvPr/>
            </p:nvSpPr>
            <p:spPr>
              <a:xfrm>
                <a:off x="3144804" y="1283040"/>
                <a:ext cx="92205" cy="61145"/>
              </a:xfrm>
              <a:custGeom>
                <a:avLst/>
                <a:gdLst/>
                <a:ahLst/>
                <a:cxnLst/>
                <a:rect l="l" t="t" r="r" b="b"/>
                <a:pathLst>
                  <a:path w="250" h="485" extrusionOk="0">
                    <a:moveTo>
                      <a:pt x="0" y="0"/>
                    </a:moveTo>
                    <a:lnTo>
                      <a:pt x="250" y="0"/>
                    </a:lnTo>
                    <a:lnTo>
                      <a:pt x="250" y="485"/>
                    </a:lnTo>
                    <a:lnTo>
                      <a:pt x="0" y="48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0" name="Google Shape;180;p2"/>
              <p:cNvSpPr/>
              <p:nvPr/>
            </p:nvSpPr>
            <p:spPr>
              <a:xfrm>
                <a:off x="3603617" y="1283040"/>
                <a:ext cx="92574" cy="61145"/>
              </a:xfrm>
              <a:custGeom>
                <a:avLst/>
                <a:gdLst/>
                <a:ahLst/>
                <a:cxnLst/>
                <a:rect l="l" t="t" r="r" b="b"/>
                <a:pathLst>
                  <a:path w="251" h="485" extrusionOk="0">
                    <a:moveTo>
                      <a:pt x="0" y="0"/>
                    </a:moveTo>
                    <a:lnTo>
                      <a:pt x="251" y="0"/>
                    </a:lnTo>
                    <a:lnTo>
                      <a:pt x="251" y="485"/>
                    </a:lnTo>
                    <a:lnTo>
                      <a:pt x="0" y="48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1" name="Google Shape;181;p2"/>
              <p:cNvSpPr/>
              <p:nvPr/>
            </p:nvSpPr>
            <p:spPr>
              <a:xfrm>
                <a:off x="4215858" y="1283040"/>
                <a:ext cx="92205" cy="61145"/>
              </a:xfrm>
              <a:custGeom>
                <a:avLst/>
                <a:gdLst/>
                <a:ahLst/>
                <a:cxnLst/>
                <a:rect l="l" t="t" r="r" b="b"/>
                <a:pathLst>
                  <a:path w="250" h="485" extrusionOk="0">
                    <a:moveTo>
                      <a:pt x="0" y="0"/>
                    </a:moveTo>
                    <a:lnTo>
                      <a:pt x="250" y="0"/>
                    </a:lnTo>
                    <a:lnTo>
                      <a:pt x="250" y="485"/>
                    </a:lnTo>
                    <a:lnTo>
                      <a:pt x="0" y="48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2" name="Google Shape;182;p2"/>
              <p:cNvSpPr/>
              <p:nvPr/>
            </p:nvSpPr>
            <p:spPr>
              <a:xfrm>
                <a:off x="4980422" y="1114481"/>
                <a:ext cx="92205" cy="229704"/>
              </a:xfrm>
              <a:custGeom>
                <a:avLst/>
                <a:gdLst/>
                <a:ahLst/>
                <a:cxnLst/>
                <a:rect l="l" t="t" r="r" b="b"/>
                <a:pathLst>
                  <a:path w="250" h="1822" extrusionOk="0">
                    <a:moveTo>
                      <a:pt x="0" y="0"/>
                    </a:moveTo>
                    <a:lnTo>
                      <a:pt x="250" y="0"/>
                    </a:lnTo>
                    <a:lnTo>
                      <a:pt x="250" y="1822"/>
                    </a:lnTo>
                    <a:lnTo>
                      <a:pt x="0" y="182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3" name="Google Shape;183;p2"/>
              <p:cNvSpPr/>
              <p:nvPr/>
            </p:nvSpPr>
            <p:spPr>
              <a:xfrm>
                <a:off x="4674301" y="1306111"/>
                <a:ext cx="92205" cy="38074"/>
              </a:xfrm>
              <a:custGeom>
                <a:avLst/>
                <a:gdLst/>
                <a:ahLst/>
                <a:cxnLst/>
                <a:rect l="l" t="t" r="r" b="b"/>
                <a:pathLst>
                  <a:path w="250" h="302" extrusionOk="0">
                    <a:moveTo>
                      <a:pt x="0" y="0"/>
                    </a:moveTo>
                    <a:lnTo>
                      <a:pt x="250" y="0"/>
                    </a:lnTo>
                    <a:lnTo>
                      <a:pt x="250" y="302"/>
                    </a:lnTo>
                    <a:lnTo>
                      <a:pt x="0" y="3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4" name="Google Shape;184;p2"/>
              <p:cNvSpPr/>
              <p:nvPr/>
            </p:nvSpPr>
            <p:spPr>
              <a:xfrm>
                <a:off x="5592294" y="1306111"/>
                <a:ext cx="92574" cy="38074"/>
              </a:xfrm>
              <a:custGeom>
                <a:avLst/>
                <a:gdLst/>
                <a:ahLst/>
                <a:cxnLst/>
                <a:rect l="l" t="t" r="r" b="b"/>
                <a:pathLst>
                  <a:path w="251" h="302" extrusionOk="0">
                    <a:moveTo>
                      <a:pt x="0" y="0"/>
                    </a:moveTo>
                    <a:lnTo>
                      <a:pt x="251" y="0"/>
                    </a:lnTo>
                    <a:lnTo>
                      <a:pt x="251" y="302"/>
                    </a:lnTo>
                    <a:lnTo>
                      <a:pt x="0" y="3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5" name="Google Shape;185;p2"/>
              <p:cNvSpPr/>
              <p:nvPr/>
            </p:nvSpPr>
            <p:spPr>
              <a:xfrm>
                <a:off x="6051475" y="1306111"/>
                <a:ext cx="92205" cy="38074"/>
              </a:xfrm>
              <a:custGeom>
                <a:avLst/>
                <a:gdLst/>
                <a:ahLst/>
                <a:cxnLst/>
                <a:rect l="l" t="t" r="r" b="b"/>
                <a:pathLst>
                  <a:path w="250" h="302" extrusionOk="0">
                    <a:moveTo>
                      <a:pt x="0" y="0"/>
                    </a:moveTo>
                    <a:lnTo>
                      <a:pt x="250" y="0"/>
                    </a:lnTo>
                    <a:lnTo>
                      <a:pt x="250" y="302"/>
                    </a:lnTo>
                    <a:lnTo>
                      <a:pt x="0" y="3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6" name="Google Shape;186;p2"/>
              <p:cNvSpPr/>
              <p:nvPr/>
            </p:nvSpPr>
            <p:spPr>
              <a:xfrm>
                <a:off x="2838684" y="1313676"/>
                <a:ext cx="92205" cy="30510"/>
              </a:xfrm>
              <a:custGeom>
                <a:avLst/>
                <a:gdLst/>
                <a:ahLst/>
                <a:cxnLst/>
                <a:rect l="l" t="t" r="r" b="b"/>
                <a:pathLst>
                  <a:path w="250" h="242" extrusionOk="0">
                    <a:moveTo>
                      <a:pt x="0" y="0"/>
                    </a:moveTo>
                    <a:lnTo>
                      <a:pt x="250" y="0"/>
                    </a:lnTo>
                    <a:lnTo>
                      <a:pt x="250" y="242"/>
                    </a:lnTo>
                    <a:lnTo>
                      <a:pt x="0" y="242"/>
                    </a:lnTo>
                    <a:lnTo>
                      <a:pt x="0" y="0"/>
                    </a:lnTo>
                    <a:close/>
                  </a:path>
                </a:pathLst>
              </a:custGeom>
              <a:solidFill>
                <a:schemeClr val="accent1"/>
              </a:solidFill>
              <a:ln>
                <a:noFill/>
              </a:ln>
            </p:spPr>
            <p:txBody>
              <a:bodyPr spcFirstLastPara="1" wrap="square" lIns="90000" tIns="42100" rIns="90000" bIns="421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7" name="Google Shape;187;p2"/>
              <p:cNvSpPr/>
              <p:nvPr/>
            </p:nvSpPr>
            <p:spPr>
              <a:xfrm>
                <a:off x="2226811" y="1105404"/>
                <a:ext cx="92205" cy="238781"/>
              </a:xfrm>
              <a:custGeom>
                <a:avLst/>
                <a:gdLst/>
                <a:ahLst/>
                <a:cxnLst/>
                <a:rect l="l" t="t" r="r" b="b"/>
                <a:pathLst>
                  <a:path w="250" h="1894" extrusionOk="0">
                    <a:moveTo>
                      <a:pt x="0" y="0"/>
                    </a:moveTo>
                    <a:lnTo>
                      <a:pt x="250" y="0"/>
                    </a:lnTo>
                    <a:lnTo>
                      <a:pt x="250" y="1894"/>
                    </a:lnTo>
                    <a:lnTo>
                      <a:pt x="0" y="189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188" name="Google Shape;188;p2"/>
            <p:cNvGrpSpPr/>
            <p:nvPr/>
          </p:nvGrpSpPr>
          <p:grpSpPr>
            <a:xfrm>
              <a:off x="5301739" y="4150779"/>
              <a:ext cx="3132883" cy="453231"/>
              <a:chOff x="5301739" y="4150779"/>
              <a:chExt cx="3132883" cy="453231"/>
            </a:xfrm>
          </p:grpSpPr>
          <p:sp>
            <p:nvSpPr>
              <p:cNvPr id="189" name="Google Shape;189;p2"/>
              <p:cNvSpPr/>
              <p:nvPr/>
            </p:nvSpPr>
            <p:spPr>
              <a:xfrm>
                <a:off x="6517641" y="4414901"/>
                <a:ext cx="92574" cy="189109"/>
              </a:xfrm>
              <a:custGeom>
                <a:avLst/>
                <a:gdLst/>
                <a:ahLst/>
                <a:cxnLst/>
                <a:rect l="l" t="t" r="r" b="b"/>
                <a:pathLst>
                  <a:path w="251" h="1500" extrusionOk="0">
                    <a:moveTo>
                      <a:pt x="0" y="0"/>
                    </a:moveTo>
                    <a:lnTo>
                      <a:pt x="251" y="0"/>
                    </a:lnTo>
                    <a:lnTo>
                      <a:pt x="251" y="1500"/>
                    </a:lnTo>
                    <a:lnTo>
                      <a:pt x="0" y="1500"/>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0" name="Google Shape;190;p2"/>
              <p:cNvSpPr/>
              <p:nvPr/>
            </p:nvSpPr>
            <p:spPr>
              <a:xfrm>
                <a:off x="6974204" y="4266010"/>
                <a:ext cx="92205" cy="338000"/>
              </a:xfrm>
              <a:custGeom>
                <a:avLst/>
                <a:gdLst/>
                <a:ahLst/>
                <a:cxnLst/>
                <a:rect l="l" t="t" r="r" b="b"/>
                <a:pathLst>
                  <a:path w="250" h="2681" extrusionOk="0">
                    <a:moveTo>
                      <a:pt x="0" y="0"/>
                    </a:moveTo>
                    <a:lnTo>
                      <a:pt x="250" y="0"/>
                    </a:lnTo>
                    <a:lnTo>
                      <a:pt x="250" y="2681"/>
                    </a:lnTo>
                    <a:lnTo>
                      <a:pt x="0" y="268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1" name="Google Shape;191;p2"/>
              <p:cNvSpPr/>
              <p:nvPr/>
            </p:nvSpPr>
            <p:spPr>
              <a:xfrm>
                <a:off x="7582340" y="4150779"/>
                <a:ext cx="92574" cy="453231"/>
              </a:xfrm>
              <a:custGeom>
                <a:avLst/>
                <a:gdLst/>
                <a:ahLst/>
                <a:cxnLst/>
                <a:rect l="l" t="t" r="r" b="b"/>
                <a:pathLst>
                  <a:path w="251" h="3595" extrusionOk="0">
                    <a:moveTo>
                      <a:pt x="0" y="0"/>
                    </a:moveTo>
                    <a:lnTo>
                      <a:pt x="251" y="0"/>
                    </a:lnTo>
                    <a:lnTo>
                      <a:pt x="251" y="3595"/>
                    </a:lnTo>
                    <a:lnTo>
                      <a:pt x="0" y="359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2" name="Google Shape;192;p2"/>
              <p:cNvSpPr/>
              <p:nvPr/>
            </p:nvSpPr>
            <p:spPr>
              <a:xfrm>
                <a:off x="7886592" y="4339888"/>
                <a:ext cx="92205" cy="264122"/>
              </a:xfrm>
              <a:custGeom>
                <a:avLst/>
                <a:gdLst/>
                <a:ahLst/>
                <a:cxnLst/>
                <a:rect l="l" t="t" r="r" b="b"/>
                <a:pathLst>
                  <a:path w="250" h="2095" extrusionOk="0">
                    <a:moveTo>
                      <a:pt x="0" y="0"/>
                    </a:moveTo>
                    <a:lnTo>
                      <a:pt x="250" y="0"/>
                    </a:lnTo>
                    <a:lnTo>
                      <a:pt x="250" y="2095"/>
                    </a:lnTo>
                    <a:lnTo>
                      <a:pt x="0" y="209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3" name="Google Shape;193;p2"/>
              <p:cNvSpPr/>
              <p:nvPr/>
            </p:nvSpPr>
            <p:spPr>
              <a:xfrm>
                <a:off x="6365700" y="4456631"/>
                <a:ext cx="92205" cy="147379"/>
              </a:xfrm>
              <a:custGeom>
                <a:avLst/>
                <a:gdLst/>
                <a:ahLst/>
                <a:cxnLst/>
                <a:rect l="l" t="t" r="r" b="b"/>
                <a:pathLst>
                  <a:path w="250" h="1169" extrusionOk="0">
                    <a:moveTo>
                      <a:pt x="0" y="0"/>
                    </a:moveTo>
                    <a:lnTo>
                      <a:pt x="250" y="0"/>
                    </a:lnTo>
                    <a:lnTo>
                      <a:pt x="250" y="1169"/>
                    </a:lnTo>
                    <a:lnTo>
                      <a:pt x="0" y="1169"/>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4" name="Google Shape;194;p2"/>
              <p:cNvSpPr/>
              <p:nvPr/>
            </p:nvSpPr>
            <p:spPr>
              <a:xfrm>
                <a:off x="6822262" y="4456757"/>
                <a:ext cx="92205" cy="147253"/>
              </a:xfrm>
              <a:custGeom>
                <a:avLst/>
                <a:gdLst/>
                <a:ahLst/>
                <a:cxnLst/>
                <a:rect l="l" t="t" r="r" b="b"/>
                <a:pathLst>
                  <a:path w="250" h="1168" extrusionOk="0">
                    <a:moveTo>
                      <a:pt x="0" y="0"/>
                    </a:moveTo>
                    <a:lnTo>
                      <a:pt x="250" y="0"/>
                    </a:lnTo>
                    <a:lnTo>
                      <a:pt x="250" y="1168"/>
                    </a:lnTo>
                    <a:lnTo>
                      <a:pt x="0" y="1168"/>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5" name="Google Shape;195;p2"/>
              <p:cNvSpPr/>
              <p:nvPr/>
            </p:nvSpPr>
            <p:spPr>
              <a:xfrm>
                <a:off x="7430029" y="4326398"/>
                <a:ext cx="92574" cy="277612"/>
              </a:xfrm>
              <a:custGeom>
                <a:avLst/>
                <a:gdLst/>
                <a:ahLst/>
                <a:cxnLst/>
                <a:rect l="l" t="t" r="r" b="b"/>
                <a:pathLst>
                  <a:path w="251" h="2202" extrusionOk="0">
                    <a:moveTo>
                      <a:pt x="0" y="0"/>
                    </a:moveTo>
                    <a:lnTo>
                      <a:pt x="251" y="0"/>
                    </a:lnTo>
                    <a:lnTo>
                      <a:pt x="251" y="2202"/>
                    </a:lnTo>
                    <a:lnTo>
                      <a:pt x="0" y="22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6" name="Google Shape;196;p2"/>
              <p:cNvSpPr/>
              <p:nvPr/>
            </p:nvSpPr>
            <p:spPr>
              <a:xfrm>
                <a:off x="8190475" y="4482476"/>
                <a:ext cx="92205" cy="121534"/>
              </a:xfrm>
              <a:custGeom>
                <a:avLst/>
                <a:gdLst/>
                <a:ahLst/>
                <a:cxnLst/>
                <a:rect l="l" t="t" r="r" b="b"/>
                <a:pathLst>
                  <a:path w="250" h="964" extrusionOk="0">
                    <a:moveTo>
                      <a:pt x="0" y="0"/>
                    </a:moveTo>
                    <a:lnTo>
                      <a:pt x="250" y="0"/>
                    </a:lnTo>
                    <a:lnTo>
                      <a:pt x="250" y="964"/>
                    </a:lnTo>
                    <a:lnTo>
                      <a:pt x="0" y="96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7" name="Google Shape;197;p2"/>
              <p:cNvSpPr/>
              <p:nvPr/>
            </p:nvSpPr>
            <p:spPr>
              <a:xfrm>
                <a:off x="8342417" y="4428517"/>
                <a:ext cx="92205" cy="175493"/>
              </a:xfrm>
              <a:custGeom>
                <a:avLst/>
                <a:gdLst/>
                <a:ahLst/>
                <a:cxnLst/>
                <a:rect l="l" t="t" r="r" b="b"/>
                <a:pathLst>
                  <a:path w="250" h="1392" extrusionOk="0">
                    <a:moveTo>
                      <a:pt x="0" y="0"/>
                    </a:moveTo>
                    <a:lnTo>
                      <a:pt x="250" y="0"/>
                    </a:lnTo>
                    <a:lnTo>
                      <a:pt x="250" y="1392"/>
                    </a:lnTo>
                    <a:lnTo>
                      <a:pt x="0" y="139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8" name="Google Shape;198;p2"/>
              <p:cNvSpPr/>
              <p:nvPr/>
            </p:nvSpPr>
            <p:spPr>
              <a:xfrm>
                <a:off x="7126146" y="4456631"/>
                <a:ext cx="92205" cy="147379"/>
              </a:xfrm>
              <a:custGeom>
                <a:avLst/>
                <a:gdLst/>
                <a:ahLst/>
                <a:cxnLst/>
                <a:rect l="l" t="t" r="r" b="b"/>
                <a:pathLst>
                  <a:path w="250" h="1169" extrusionOk="0">
                    <a:moveTo>
                      <a:pt x="0" y="0"/>
                    </a:moveTo>
                    <a:lnTo>
                      <a:pt x="250" y="0"/>
                    </a:lnTo>
                    <a:lnTo>
                      <a:pt x="250" y="1169"/>
                    </a:lnTo>
                    <a:lnTo>
                      <a:pt x="0" y="1169"/>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9" name="Google Shape;199;p2"/>
              <p:cNvSpPr/>
              <p:nvPr/>
            </p:nvSpPr>
            <p:spPr>
              <a:xfrm>
                <a:off x="6061816" y="4456757"/>
                <a:ext cx="92205" cy="147253"/>
              </a:xfrm>
              <a:custGeom>
                <a:avLst/>
                <a:gdLst/>
                <a:ahLst/>
                <a:cxnLst/>
                <a:rect l="l" t="t" r="r" b="b"/>
                <a:pathLst>
                  <a:path w="250" h="1168" extrusionOk="0">
                    <a:moveTo>
                      <a:pt x="0" y="0"/>
                    </a:moveTo>
                    <a:lnTo>
                      <a:pt x="250" y="0"/>
                    </a:lnTo>
                    <a:lnTo>
                      <a:pt x="250" y="1168"/>
                    </a:lnTo>
                    <a:lnTo>
                      <a:pt x="0" y="1168"/>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0" name="Google Shape;200;p2"/>
              <p:cNvSpPr/>
              <p:nvPr/>
            </p:nvSpPr>
            <p:spPr>
              <a:xfrm>
                <a:off x="5757933" y="4507817"/>
                <a:ext cx="92205" cy="96193"/>
              </a:xfrm>
              <a:custGeom>
                <a:avLst/>
                <a:gdLst/>
                <a:ahLst/>
                <a:cxnLst/>
                <a:rect l="l" t="t" r="r" b="b"/>
                <a:pathLst>
                  <a:path w="250" h="763" extrusionOk="0">
                    <a:moveTo>
                      <a:pt x="0" y="0"/>
                    </a:moveTo>
                    <a:lnTo>
                      <a:pt x="250" y="0"/>
                    </a:lnTo>
                    <a:lnTo>
                      <a:pt x="250" y="763"/>
                    </a:lnTo>
                    <a:lnTo>
                      <a:pt x="0" y="76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1" name="Google Shape;201;p2"/>
              <p:cNvSpPr/>
              <p:nvPr/>
            </p:nvSpPr>
            <p:spPr>
              <a:xfrm>
                <a:off x="5453681" y="4507943"/>
                <a:ext cx="92574" cy="96067"/>
              </a:xfrm>
              <a:custGeom>
                <a:avLst/>
                <a:gdLst/>
                <a:ahLst/>
                <a:cxnLst/>
                <a:rect l="l" t="t" r="r" b="b"/>
                <a:pathLst>
                  <a:path w="251" h="762" extrusionOk="0">
                    <a:moveTo>
                      <a:pt x="0" y="0"/>
                    </a:moveTo>
                    <a:lnTo>
                      <a:pt x="251" y="0"/>
                    </a:lnTo>
                    <a:lnTo>
                      <a:pt x="251" y="762"/>
                    </a:lnTo>
                    <a:lnTo>
                      <a:pt x="0" y="76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2" name="Google Shape;202;p2"/>
              <p:cNvSpPr/>
              <p:nvPr/>
            </p:nvSpPr>
            <p:spPr>
              <a:xfrm>
                <a:off x="5605991" y="4443394"/>
                <a:ext cx="92205" cy="160616"/>
              </a:xfrm>
              <a:custGeom>
                <a:avLst/>
                <a:gdLst/>
                <a:ahLst/>
                <a:cxnLst/>
                <a:rect l="l" t="t" r="r" b="b"/>
                <a:pathLst>
                  <a:path w="250" h="1274" extrusionOk="0">
                    <a:moveTo>
                      <a:pt x="0" y="0"/>
                    </a:moveTo>
                    <a:lnTo>
                      <a:pt x="250" y="0"/>
                    </a:lnTo>
                    <a:lnTo>
                      <a:pt x="250" y="1274"/>
                    </a:lnTo>
                    <a:lnTo>
                      <a:pt x="0" y="127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3" name="Google Shape;203;p2"/>
              <p:cNvSpPr/>
              <p:nvPr/>
            </p:nvSpPr>
            <p:spPr>
              <a:xfrm>
                <a:off x="6213758" y="4542865"/>
                <a:ext cx="92205" cy="61145"/>
              </a:xfrm>
              <a:custGeom>
                <a:avLst/>
                <a:gdLst/>
                <a:ahLst/>
                <a:cxnLst/>
                <a:rect l="l" t="t" r="r" b="b"/>
                <a:pathLst>
                  <a:path w="250" h="485" extrusionOk="0">
                    <a:moveTo>
                      <a:pt x="0" y="0"/>
                    </a:moveTo>
                    <a:lnTo>
                      <a:pt x="250" y="0"/>
                    </a:lnTo>
                    <a:lnTo>
                      <a:pt x="250" y="485"/>
                    </a:lnTo>
                    <a:lnTo>
                      <a:pt x="0" y="48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4" name="Google Shape;204;p2"/>
              <p:cNvSpPr/>
              <p:nvPr/>
            </p:nvSpPr>
            <p:spPr>
              <a:xfrm>
                <a:off x="6669952" y="4542865"/>
                <a:ext cx="92574" cy="61145"/>
              </a:xfrm>
              <a:custGeom>
                <a:avLst/>
                <a:gdLst/>
                <a:ahLst/>
                <a:cxnLst/>
                <a:rect l="l" t="t" r="r" b="b"/>
                <a:pathLst>
                  <a:path w="251" h="485" extrusionOk="0">
                    <a:moveTo>
                      <a:pt x="0" y="0"/>
                    </a:moveTo>
                    <a:lnTo>
                      <a:pt x="251" y="0"/>
                    </a:lnTo>
                    <a:lnTo>
                      <a:pt x="251" y="485"/>
                    </a:lnTo>
                    <a:lnTo>
                      <a:pt x="0" y="48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5" name="Google Shape;205;p2"/>
              <p:cNvSpPr/>
              <p:nvPr/>
            </p:nvSpPr>
            <p:spPr>
              <a:xfrm>
                <a:off x="7278088" y="4542865"/>
                <a:ext cx="92205" cy="61145"/>
              </a:xfrm>
              <a:custGeom>
                <a:avLst/>
                <a:gdLst/>
                <a:ahLst/>
                <a:cxnLst/>
                <a:rect l="l" t="t" r="r" b="b"/>
                <a:pathLst>
                  <a:path w="250" h="485" extrusionOk="0">
                    <a:moveTo>
                      <a:pt x="0" y="0"/>
                    </a:moveTo>
                    <a:lnTo>
                      <a:pt x="250" y="0"/>
                    </a:lnTo>
                    <a:lnTo>
                      <a:pt x="250" y="485"/>
                    </a:lnTo>
                    <a:lnTo>
                      <a:pt x="0" y="48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6" name="Google Shape;206;p2"/>
              <p:cNvSpPr/>
              <p:nvPr/>
            </p:nvSpPr>
            <p:spPr>
              <a:xfrm>
                <a:off x="8038534" y="4374306"/>
                <a:ext cx="92205" cy="229704"/>
              </a:xfrm>
              <a:custGeom>
                <a:avLst/>
                <a:gdLst/>
                <a:ahLst/>
                <a:cxnLst/>
                <a:rect l="l" t="t" r="r" b="b"/>
                <a:pathLst>
                  <a:path w="250" h="1822" extrusionOk="0">
                    <a:moveTo>
                      <a:pt x="0" y="0"/>
                    </a:moveTo>
                    <a:lnTo>
                      <a:pt x="250" y="0"/>
                    </a:lnTo>
                    <a:lnTo>
                      <a:pt x="250" y="1822"/>
                    </a:lnTo>
                    <a:lnTo>
                      <a:pt x="0" y="182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7" name="Google Shape;207;p2"/>
              <p:cNvSpPr/>
              <p:nvPr/>
            </p:nvSpPr>
            <p:spPr>
              <a:xfrm>
                <a:off x="7734650" y="4565936"/>
                <a:ext cx="92205" cy="38074"/>
              </a:xfrm>
              <a:custGeom>
                <a:avLst/>
                <a:gdLst/>
                <a:ahLst/>
                <a:cxnLst/>
                <a:rect l="l" t="t" r="r" b="b"/>
                <a:pathLst>
                  <a:path w="250" h="302" extrusionOk="0">
                    <a:moveTo>
                      <a:pt x="0" y="0"/>
                    </a:moveTo>
                    <a:lnTo>
                      <a:pt x="250" y="0"/>
                    </a:lnTo>
                    <a:lnTo>
                      <a:pt x="250" y="302"/>
                    </a:lnTo>
                    <a:lnTo>
                      <a:pt x="0" y="3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8" name="Google Shape;208;p2"/>
              <p:cNvSpPr/>
              <p:nvPr/>
            </p:nvSpPr>
            <p:spPr>
              <a:xfrm>
                <a:off x="5909875" y="4573501"/>
                <a:ext cx="92205" cy="30510"/>
              </a:xfrm>
              <a:custGeom>
                <a:avLst/>
                <a:gdLst/>
                <a:ahLst/>
                <a:cxnLst/>
                <a:rect l="l" t="t" r="r" b="b"/>
                <a:pathLst>
                  <a:path w="250" h="242" extrusionOk="0">
                    <a:moveTo>
                      <a:pt x="0" y="0"/>
                    </a:moveTo>
                    <a:lnTo>
                      <a:pt x="250" y="0"/>
                    </a:lnTo>
                    <a:lnTo>
                      <a:pt x="250" y="242"/>
                    </a:lnTo>
                    <a:lnTo>
                      <a:pt x="0" y="242"/>
                    </a:lnTo>
                    <a:lnTo>
                      <a:pt x="0" y="0"/>
                    </a:lnTo>
                    <a:close/>
                  </a:path>
                </a:pathLst>
              </a:custGeom>
              <a:solidFill>
                <a:schemeClr val="accent1"/>
              </a:solidFill>
              <a:ln>
                <a:noFill/>
              </a:ln>
            </p:spPr>
            <p:txBody>
              <a:bodyPr spcFirstLastPara="1" wrap="square" lIns="90000" tIns="42100" rIns="90000" bIns="421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9" name="Google Shape;209;p2"/>
              <p:cNvSpPr/>
              <p:nvPr/>
            </p:nvSpPr>
            <p:spPr>
              <a:xfrm>
                <a:off x="5301739" y="4365229"/>
                <a:ext cx="92205" cy="238781"/>
              </a:xfrm>
              <a:custGeom>
                <a:avLst/>
                <a:gdLst/>
                <a:ahLst/>
                <a:cxnLst/>
                <a:rect l="l" t="t" r="r" b="b"/>
                <a:pathLst>
                  <a:path w="250" h="1894" extrusionOk="0">
                    <a:moveTo>
                      <a:pt x="0" y="0"/>
                    </a:moveTo>
                    <a:lnTo>
                      <a:pt x="250" y="0"/>
                    </a:lnTo>
                    <a:lnTo>
                      <a:pt x="250" y="1894"/>
                    </a:lnTo>
                    <a:lnTo>
                      <a:pt x="0" y="189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sp>
        <p:nvSpPr>
          <p:cNvPr id="210" name="Google Shape;210;p2"/>
          <p:cNvSpPr txBox="1">
            <a:spLocks noGrp="1"/>
          </p:cNvSpPr>
          <p:nvPr>
            <p:ph type="ctrTitle"/>
          </p:nvPr>
        </p:nvSpPr>
        <p:spPr>
          <a:xfrm>
            <a:off x="713225" y="1570400"/>
            <a:ext cx="7717500" cy="16101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191919"/>
              </a:buClr>
              <a:buSzPts val="5200"/>
              <a:buNone/>
              <a:defRPr sz="7000"/>
            </a:lvl1pPr>
            <a:lvl2pPr lvl="1" rtl="0">
              <a:spcBef>
                <a:spcPts val="0"/>
              </a:spcBef>
              <a:spcAft>
                <a:spcPts val="0"/>
              </a:spcAft>
              <a:buClr>
                <a:srgbClr val="191919"/>
              </a:buClr>
              <a:buSzPts val="5200"/>
              <a:buNone/>
              <a:defRPr sz="5200">
                <a:solidFill>
                  <a:srgbClr val="191919"/>
                </a:solidFill>
              </a:defRPr>
            </a:lvl2pPr>
            <a:lvl3pPr lvl="2" rtl="0">
              <a:spcBef>
                <a:spcPts val="0"/>
              </a:spcBef>
              <a:spcAft>
                <a:spcPts val="0"/>
              </a:spcAft>
              <a:buClr>
                <a:srgbClr val="191919"/>
              </a:buClr>
              <a:buSzPts val="5200"/>
              <a:buNone/>
              <a:defRPr sz="5200">
                <a:solidFill>
                  <a:srgbClr val="191919"/>
                </a:solidFill>
              </a:defRPr>
            </a:lvl3pPr>
            <a:lvl4pPr lvl="3" rtl="0">
              <a:spcBef>
                <a:spcPts val="0"/>
              </a:spcBef>
              <a:spcAft>
                <a:spcPts val="0"/>
              </a:spcAft>
              <a:buClr>
                <a:srgbClr val="191919"/>
              </a:buClr>
              <a:buSzPts val="5200"/>
              <a:buNone/>
              <a:defRPr sz="5200">
                <a:solidFill>
                  <a:srgbClr val="191919"/>
                </a:solidFill>
              </a:defRPr>
            </a:lvl4pPr>
            <a:lvl5pPr lvl="4" rtl="0">
              <a:spcBef>
                <a:spcPts val="0"/>
              </a:spcBef>
              <a:spcAft>
                <a:spcPts val="0"/>
              </a:spcAft>
              <a:buClr>
                <a:srgbClr val="191919"/>
              </a:buClr>
              <a:buSzPts val="5200"/>
              <a:buNone/>
              <a:defRPr sz="5200">
                <a:solidFill>
                  <a:srgbClr val="191919"/>
                </a:solidFill>
              </a:defRPr>
            </a:lvl5pPr>
            <a:lvl6pPr lvl="5" rtl="0">
              <a:spcBef>
                <a:spcPts val="0"/>
              </a:spcBef>
              <a:spcAft>
                <a:spcPts val="0"/>
              </a:spcAft>
              <a:buClr>
                <a:srgbClr val="191919"/>
              </a:buClr>
              <a:buSzPts val="5200"/>
              <a:buNone/>
              <a:defRPr sz="5200">
                <a:solidFill>
                  <a:srgbClr val="191919"/>
                </a:solidFill>
              </a:defRPr>
            </a:lvl6pPr>
            <a:lvl7pPr lvl="6" rtl="0">
              <a:spcBef>
                <a:spcPts val="0"/>
              </a:spcBef>
              <a:spcAft>
                <a:spcPts val="0"/>
              </a:spcAft>
              <a:buClr>
                <a:srgbClr val="191919"/>
              </a:buClr>
              <a:buSzPts val="5200"/>
              <a:buNone/>
              <a:defRPr sz="5200">
                <a:solidFill>
                  <a:srgbClr val="191919"/>
                </a:solidFill>
              </a:defRPr>
            </a:lvl7pPr>
            <a:lvl8pPr lvl="7" rtl="0">
              <a:spcBef>
                <a:spcPts val="0"/>
              </a:spcBef>
              <a:spcAft>
                <a:spcPts val="0"/>
              </a:spcAft>
              <a:buClr>
                <a:srgbClr val="191919"/>
              </a:buClr>
              <a:buSzPts val="5200"/>
              <a:buNone/>
              <a:defRPr sz="5200">
                <a:solidFill>
                  <a:srgbClr val="191919"/>
                </a:solidFill>
              </a:defRPr>
            </a:lvl8pPr>
            <a:lvl9pPr lvl="8" rtl="0">
              <a:spcBef>
                <a:spcPts val="0"/>
              </a:spcBef>
              <a:spcAft>
                <a:spcPts val="0"/>
              </a:spcAft>
              <a:buClr>
                <a:srgbClr val="191919"/>
              </a:buClr>
              <a:buSzPts val="5200"/>
              <a:buNone/>
              <a:defRPr sz="5200">
                <a:solidFill>
                  <a:srgbClr val="191919"/>
                </a:solidFill>
              </a:defRPr>
            </a:lvl9pPr>
          </a:lstStyle>
          <a:p>
            <a:endParaRPr/>
          </a:p>
        </p:txBody>
      </p:sp>
      <p:sp>
        <p:nvSpPr>
          <p:cNvPr id="211" name="Google Shape;211;p2"/>
          <p:cNvSpPr txBox="1">
            <a:spLocks noGrp="1"/>
          </p:cNvSpPr>
          <p:nvPr>
            <p:ph type="subTitle" idx="1"/>
          </p:nvPr>
        </p:nvSpPr>
        <p:spPr>
          <a:xfrm>
            <a:off x="713225" y="3180500"/>
            <a:ext cx="7721400" cy="4758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1400"/>
              <a:buNone/>
              <a:defRPr sz="1600"/>
            </a:lvl1pPr>
            <a:lvl2pPr lvl="1" rtl="0">
              <a:lnSpc>
                <a:spcPct val="100000"/>
              </a:lnSpc>
              <a:spcBef>
                <a:spcPts val="0"/>
              </a:spcBef>
              <a:spcAft>
                <a:spcPts val="0"/>
              </a:spcAft>
              <a:buClr>
                <a:schemeClr val="dk2"/>
              </a:buClr>
              <a:buSzPts val="1800"/>
              <a:buNone/>
              <a:defRPr sz="1800">
                <a:solidFill>
                  <a:schemeClr val="dk2"/>
                </a:solidFill>
              </a:defRPr>
            </a:lvl2pPr>
            <a:lvl3pPr lvl="2" rtl="0">
              <a:lnSpc>
                <a:spcPct val="100000"/>
              </a:lnSpc>
              <a:spcBef>
                <a:spcPts val="0"/>
              </a:spcBef>
              <a:spcAft>
                <a:spcPts val="0"/>
              </a:spcAft>
              <a:buClr>
                <a:schemeClr val="dk2"/>
              </a:buClr>
              <a:buSzPts val="1800"/>
              <a:buNone/>
              <a:defRPr sz="1800">
                <a:solidFill>
                  <a:schemeClr val="dk2"/>
                </a:solidFill>
              </a:defRPr>
            </a:lvl3pPr>
            <a:lvl4pPr lvl="3" rtl="0">
              <a:lnSpc>
                <a:spcPct val="100000"/>
              </a:lnSpc>
              <a:spcBef>
                <a:spcPts val="0"/>
              </a:spcBef>
              <a:spcAft>
                <a:spcPts val="0"/>
              </a:spcAft>
              <a:buClr>
                <a:schemeClr val="dk2"/>
              </a:buClr>
              <a:buSzPts val="1800"/>
              <a:buNone/>
              <a:defRPr sz="1800">
                <a:solidFill>
                  <a:schemeClr val="dk2"/>
                </a:solidFill>
              </a:defRPr>
            </a:lvl4pPr>
            <a:lvl5pPr lvl="4" rtl="0">
              <a:lnSpc>
                <a:spcPct val="100000"/>
              </a:lnSpc>
              <a:spcBef>
                <a:spcPts val="0"/>
              </a:spcBef>
              <a:spcAft>
                <a:spcPts val="0"/>
              </a:spcAft>
              <a:buClr>
                <a:schemeClr val="dk2"/>
              </a:buClr>
              <a:buSzPts val="1800"/>
              <a:buNone/>
              <a:defRPr sz="1800">
                <a:solidFill>
                  <a:schemeClr val="dk2"/>
                </a:solidFill>
              </a:defRPr>
            </a:lvl5pPr>
            <a:lvl6pPr lvl="5" rtl="0">
              <a:lnSpc>
                <a:spcPct val="100000"/>
              </a:lnSpc>
              <a:spcBef>
                <a:spcPts val="0"/>
              </a:spcBef>
              <a:spcAft>
                <a:spcPts val="0"/>
              </a:spcAft>
              <a:buClr>
                <a:schemeClr val="dk2"/>
              </a:buClr>
              <a:buSzPts val="1800"/>
              <a:buNone/>
              <a:defRPr sz="1800">
                <a:solidFill>
                  <a:schemeClr val="dk2"/>
                </a:solidFill>
              </a:defRPr>
            </a:lvl6pPr>
            <a:lvl7pPr lvl="6" rtl="0">
              <a:lnSpc>
                <a:spcPct val="100000"/>
              </a:lnSpc>
              <a:spcBef>
                <a:spcPts val="0"/>
              </a:spcBef>
              <a:spcAft>
                <a:spcPts val="0"/>
              </a:spcAft>
              <a:buClr>
                <a:schemeClr val="dk2"/>
              </a:buClr>
              <a:buSzPts val="1800"/>
              <a:buNone/>
              <a:defRPr sz="1800">
                <a:solidFill>
                  <a:schemeClr val="dk2"/>
                </a:solidFill>
              </a:defRPr>
            </a:lvl7pPr>
            <a:lvl8pPr lvl="7" rtl="0">
              <a:lnSpc>
                <a:spcPct val="100000"/>
              </a:lnSpc>
              <a:spcBef>
                <a:spcPts val="0"/>
              </a:spcBef>
              <a:spcAft>
                <a:spcPts val="0"/>
              </a:spcAft>
              <a:buClr>
                <a:schemeClr val="dk2"/>
              </a:buClr>
              <a:buSzPts val="1800"/>
              <a:buNone/>
              <a:defRPr sz="1800">
                <a:solidFill>
                  <a:schemeClr val="dk2"/>
                </a:solidFill>
              </a:defRPr>
            </a:lvl8pPr>
            <a:lvl9pPr lvl="8" rtl="0">
              <a:lnSpc>
                <a:spcPct val="100000"/>
              </a:lnSpc>
              <a:spcBef>
                <a:spcPts val="0"/>
              </a:spcBef>
              <a:spcAft>
                <a:spcPts val="0"/>
              </a:spcAft>
              <a:buClr>
                <a:schemeClr val="dk2"/>
              </a:buClr>
              <a:buSzPts val="1800"/>
              <a:buNone/>
              <a:defRPr sz="1800">
                <a:solidFill>
                  <a:schemeClr val="dk2"/>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four columns">
  <p:cSld name="BLANK_1_1_1_1_1_1">
    <p:spTree>
      <p:nvGrpSpPr>
        <p:cNvPr id="1" name="Shape 1466"/>
        <p:cNvGrpSpPr/>
        <p:nvPr/>
      </p:nvGrpSpPr>
      <p:grpSpPr>
        <a:xfrm>
          <a:off x="0" y="0"/>
          <a:ext cx="0" cy="0"/>
          <a:chOff x="0" y="0"/>
          <a:chExt cx="0" cy="0"/>
        </a:xfrm>
      </p:grpSpPr>
      <p:grpSp>
        <p:nvGrpSpPr>
          <p:cNvPr id="1467" name="Google Shape;1467;p16"/>
          <p:cNvGrpSpPr/>
          <p:nvPr/>
        </p:nvGrpSpPr>
        <p:grpSpPr>
          <a:xfrm>
            <a:off x="0" y="0"/>
            <a:ext cx="9143995" cy="5143491"/>
            <a:chOff x="0" y="0"/>
            <a:chExt cx="9143995" cy="5143491"/>
          </a:xfrm>
        </p:grpSpPr>
        <p:sp>
          <p:nvSpPr>
            <p:cNvPr id="1468" name="Google Shape;1468;p16"/>
            <p:cNvSpPr/>
            <p:nvPr/>
          </p:nvSpPr>
          <p:spPr>
            <a:xfrm>
              <a:off x="0" y="19319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469" name="Google Shape;1469;p16"/>
            <p:cNvSpPr/>
            <p:nvPr/>
          </p:nvSpPr>
          <p:spPr>
            <a:xfrm>
              <a:off x="0" y="401120"/>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470" name="Google Shape;1470;p16"/>
            <p:cNvSpPr/>
            <p:nvPr/>
          </p:nvSpPr>
          <p:spPr>
            <a:xfrm>
              <a:off x="0" y="609048"/>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471" name="Google Shape;1471;p16"/>
            <p:cNvSpPr/>
            <p:nvPr/>
          </p:nvSpPr>
          <p:spPr>
            <a:xfrm>
              <a:off x="0" y="816976"/>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472" name="Google Shape;1472;p16"/>
            <p:cNvSpPr/>
            <p:nvPr/>
          </p:nvSpPr>
          <p:spPr>
            <a:xfrm>
              <a:off x="0" y="1024085"/>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473" name="Google Shape;1473;p16"/>
            <p:cNvSpPr/>
            <p:nvPr/>
          </p:nvSpPr>
          <p:spPr>
            <a:xfrm>
              <a:off x="0" y="123201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474" name="Google Shape;1474;p16"/>
            <p:cNvSpPr/>
            <p:nvPr/>
          </p:nvSpPr>
          <p:spPr>
            <a:xfrm>
              <a:off x="0" y="1439941"/>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475" name="Google Shape;1475;p16"/>
            <p:cNvSpPr/>
            <p:nvPr/>
          </p:nvSpPr>
          <p:spPr>
            <a:xfrm>
              <a:off x="0" y="1647868"/>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476" name="Google Shape;1476;p16"/>
            <p:cNvSpPr/>
            <p:nvPr/>
          </p:nvSpPr>
          <p:spPr>
            <a:xfrm>
              <a:off x="0" y="1854977"/>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477" name="Google Shape;1477;p16"/>
            <p:cNvSpPr/>
            <p:nvPr/>
          </p:nvSpPr>
          <p:spPr>
            <a:xfrm>
              <a:off x="0" y="2062905"/>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478" name="Google Shape;1478;p16"/>
            <p:cNvSpPr/>
            <p:nvPr/>
          </p:nvSpPr>
          <p:spPr>
            <a:xfrm>
              <a:off x="0" y="227083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479" name="Google Shape;1479;p16"/>
            <p:cNvSpPr/>
            <p:nvPr/>
          </p:nvSpPr>
          <p:spPr>
            <a:xfrm>
              <a:off x="0" y="2478761"/>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480" name="Google Shape;1480;p16"/>
            <p:cNvSpPr/>
            <p:nvPr/>
          </p:nvSpPr>
          <p:spPr>
            <a:xfrm>
              <a:off x="0" y="2686688"/>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481" name="Google Shape;1481;p16"/>
            <p:cNvSpPr/>
            <p:nvPr/>
          </p:nvSpPr>
          <p:spPr>
            <a:xfrm>
              <a:off x="0" y="2894616"/>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482" name="Google Shape;1482;p16"/>
            <p:cNvSpPr/>
            <p:nvPr/>
          </p:nvSpPr>
          <p:spPr>
            <a:xfrm>
              <a:off x="0" y="3102544"/>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483" name="Google Shape;1483;p16"/>
            <p:cNvSpPr/>
            <p:nvPr/>
          </p:nvSpPr>
          <p:spPr>
            <a:xfrm>
              <a:off x="0" y="330965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484" name="Google Shape;1484;p16"/>
            <p:cNvSpPr/>
            <p:nvPr/>
          </p:nvSpPr>
          <p:spPr>
            <a:xfrm>
              <a:off x="0" y="3517581"/>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485" name="Google Shape;1485;p16"/>
            <p:cNvSpPr/>
            <p:nvPr/>
          </p:nvSpPr>
          <p:spPr>
            <a:xfrm>
              <a:off x="0" y="3725509"/>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486" name="Google Shape;1486;p16"/>
            <p:cNvSpPr/>
            <p:nvPr/>
          </p:nvSpPr>
          <p:spPr>
            <a:xfrm>
              <a:off x="0" y="3933436"/>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487" name="Google Shape;1487;p16"/>
            <p:cNvSpPr/>
            <p:nvPr/>
          </p:nvSpPr>
          <p:spPr>
            <a:xfrm>
              <a:off x="0" y="4140545"/>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488" name="Google Shape;1488;p16"/>
            <p:cNvSpPr/>
            <p:nvPr/>
          </p:nvSpPr>
          <p:spPr>
            <a:xfrm>
              <a:off x="0" y="434847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489" name="Google Shape;1489;p16"/>
            <p:cNvSpPr/>
            <p:nvPr/>
          </p:nvSpPr>
          <p:spPr>
            <a:xfrm>
              <a:off x="0" y="4556401"/>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490" name="Google Shape;1490;p16"/>
            <p:cNvSpPr/>
            <p:nvPr/>
          </p:nvSpPr>
          <p:spPr>
            <a:xfrm>
              <a:off x="0" y="4764329"/>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491" name="Google Shape;1491;p16"/>
            <p:cNvSpPr/>
            <p:nvPr/>
          </p:nvSpPr>
          <p:spPr>
            <a:xfrm>
              <a:off x="0" y="4972256"/>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492" name="Google Shape;1492;p16"/>
            <p:cNvSpPr/>
            <p:nvPr/>
          </p:nvSpPr>
          <p:spPr>
            <a:xfrm>
              <a:off x="867684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493" name="Google Shape;1493;p16"/>
            <p:cNvSpPr/>
            <p:nvPr/>
          </p:nvSpPr>
          <p:spPr>
            <a:xfrm>
              <a:off x="8470469"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494" name="Google Shape;1494;p16"/>
            <p:cNvSpPr/>
            <p:nvPr/>
          </p:nvSpPr>
          <p:spPr>
            <a:xfrm>
              <a:off x="826327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495" name="Google Shape;1495;p16"/>
            <p:cNvSpPr/>
            <p:nvPr/>
          </p:nvSpPr>
          <p:spPr>
            <a:xfrm>
              <a:off x="805608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496" name="Google Shape;1496;p16"/>
            <p:cNvSpPr/>
            <p:nvPr/>
          </p:nvSpPr>
          <p:spPr>
            <a:xfrm>
              <a:off x="7848888"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497" name="Google Shape;1497;p16"/>
            <p:cNvSpPr/>
            <p:nvPr/>
          </p:nvSpPr>
          <p:spPr>
            <a:xfrm>
              <a:off x="7641695"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498" name="Google Shape;1498;p16"/>
            <p:cNvSpPr/>
            <p:nvPr/>
          </p:nvSpPr>
          <p:spPr>
            <a:xfrm>
              <a:off x="743450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499" name="Google Shape;1499;p16"/>
            <p:cNvSpPr/>
            <p:nvPr/>
          </p:nvSpPr>
          <p:spPr>
            <a:xfrm>
              <a:off x="7227308"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00" name="Google Shape;1500;p16"/>
            <p:cNvSpPr/>
            <p:nvPr/>
          </p:nvSpPr>
          <p:spPr>
            <a:xfrm>
              <a:off x="702093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01" name="Google Shape;1501;p16"/>
            <p:cNvSpPr/>
            <p:nvPr/>
          </p:nvSpPr>
          <p:spPr>
            <a:xfrm>
              <a:off x="681373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02" name="Google Shape;1502;p16"/>
            <p:cNvSpPr/>
            <p:nvPr/>
          </p:nvSpPr>
          <p:spPr>
            <a:xfrm>
              <a:off x="660654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03" name="Google Shape;1503;p16"/>
            <p:cNvSpPr/>
            <p:nvPr/>
          </p:nvSpPr>
          <p:spPr>
            <a:xfrm>
              <a:off x="6399349"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04" name="Google Shape;1504;p16"/>
            <p:cNvSpPr/>
            <p:nvPr/>
          </p:nvSpPr>
          <p:spPr>
            <a:xfrm>
              <a:off x="619297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05" name="Google Shape;1505;p16"/>
            <p:cNvSpPr/>
            <p:nvPr/>
          </p:nvSpPr>
          <p:spPr>
            <a:xfrm>
              <a:off x="598577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06" name="Google Shape;1506;p16"/>
            <p:cNvSpPr/>
            <p:nvPr/>
          </p:nvSpPr>
          <p:spPr>
            <a:xfrm>
              <a:off x="577858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07" name="Google Shape;1507;p16"/>
            <p:cNvSpPr/>
            <p:nvPr/>
          </p:nvSpPr>
          <p:spPr>
            <a:xfrm>
              <a:off x="557139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08" name="Google Shape;1508;p16"/>
            <p:cNvSpPr/>
            <p:nvPr/>
          </p:nvSpPr>
          <p:spPr>
            <a:xfrm>
              <a:off x="536501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09" name="Google Shape;1509;p16"/>
            <p:cNvSpPr/>
            <p:nvPr/>
          </p:nvSpPr>
          <p:spPr>
            <a:xfrm>
              <a:off x="515863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10" name="Google Shape;1510;p16"/>
            <p:cNvSpPr/>
            <p:nvPr/>
          </p:nvSpPr>
          <p:spPr>
            <a:xfrm>
              <a:off x="495144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11" name="Google Shape;1511;p16"/>
            <p:cNvSpPr/>
            <p:nvPr/>
          </p:nvSpPr>
          <p:spPr>
            <a:xfrm>
              <a:off x="474424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12" name="Google Shape;1512;p16"/>
            <p:cNvSpPr/>
            <p:nvPr/>
          </p:nvSpPr>
          <p:spPr>
            <a:xfrm>
              <a:off x="4537053"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13" name="Google Shape;1513;p16"/>
            <p:cNvSpPr/>
            <p:nvPr/>
          </p:nvSpPr>
          <p:spPr>
            <a:xfrm>
              <a:off x="432986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14" name="Google Shape;1514;p16"/>
            <p:cNvSpPr/>
            <p:nvPr/>
          </p:nvSpPr>
          <p:spPr>
            <a:xfrm>
              <a:off x="412266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15" name="Google Shape;1515;p16"/>
            <p:cNvSpPr/>
            <p:nvPr/>
          </p:nvSpPr>
          <p:spPr>
            <a:xfrm>
              <a:off x="3916288"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16" name="Google Shape;1516;p16"/>
            <p:cNvSpPr/>
            <p:nvPr/>
          </p:nvSpPr>
          <p:spPr>
            <a:xfrm>
              <a:off x="370909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17" name="Google Shape;1517;p16"/>
            <p:cNvSpPr/>
            <p:nvPr/>
          </p:nvSpPr>
          <p:spPr>
            <a:xfrm>
              <a:off x="350190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18" name="Google Shape;1518;p16"/>
            <p:cNvSpPr/>
            <p:nvPr/>
          </p:nvSpPr>
          <p:spPr>
            <a:xfrm>
              <a:off x="329470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19" name="Google Shape;1519;p16"/>
            <p:cNvSpPr/>
            <p:nvPr/>
          </p:nvSpPr>
          <p:spPr>
            <a:xfrm>
              <a:off x="308751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20" name="Google Shape;1520;p16"/>
            <p:cNvSpPr/>
            <p:nvPr/>
          </p:nvSpPr>
          <p:spPr>
            <a:xfrm>
              <a:off x="288113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21" name="Google Shape;1521;p16"/>
            <p:cNvSpPr/>
            <p:nvPr/>
          </p:nvSpPr>
          <p:spPr>
            <a:xfrm>
              <a:off x="267394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22" name="Google Shape;1522;p16"/>
            <p:cNvSpPr/>
            <p:nvPr/>
          </p:nvSpPr>
          <p:spPr>
            <a:xfrm>
              <a:off x="2466748"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23" name="Google Shape;1523;p16"/>
            <p:cNvSpPr/>
            <p:nvPr/>
          </p:nvSpPr>
          <p:spPr>
            <a:xfrm>
              <a:off x="2259555"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24" name="Google Shape;1524;p16"/>
            <p:cNvSpPr/>
            <p:nvPr/>
          </p:nvSpPr>
          <p:spPr>
            <a:xfrm>
              <a:off x="205236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25" name="Google Shape;1525;p16"/>
            <p:cNvSpPr/>
            <p:nvPr/>
          </p:nvSpPr>
          <p:spPr>
            <a:xfrm>
              <a:off x="1845983"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26" name="Google Shape;1526;p16"/>
            <p:cNvSpPr/>
            <p:nvPr/>
          </p:nvSpPr>
          <p:spPr>
            <a:xfrm>
              <a:off x="163879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27" name="Google Shape;1527;p16"/>
            <p:cNvSpPr/>
            <p:nvPr/>
          </p:nvSpPr>
          <p:spPr>
            <a:xfrm>
              <a:off x="143159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28" name="Google Shape;1528;p16"/>
            <p:cNvSpPr/>
            <p:nvPr/>
          </p:nvSpPr>
          <p:spPr>
            <a:xfrm>
              <a:off x="122440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29" name="Google Shape;1529;p16"/>
            <p:cNvSpPr/>
            <p:nvPr/>
          </p:nvSpPr>
          <p:spPr>
            <a:xfrm>
              <a:off x="1017209"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30" name="Google Shape;1530;p16"/>
            <p:cNvSpPr/>
            <p:nvPr/>
          </p:nvSpPr>
          <p:spPr>
            <a:xfrm>
              <a:off x="810015"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31" name="Google Shape;1531;p16"/>
            <p:cNvSpPr/>
            <p:nvPr/>
          </p:nvSpPr>
          <p:spPr>
            <a:xfrm>
              <a:off x="60363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32" name="Google Shape;1532;p16"/>
            <p:cNvSpPr/>
            <p:nvPr/>
          </p:nvSpPr>
          <p:spPr>
            <a:xfrm>
              <a:off x="39644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33" name="Google Shape;1533;p16"/>
            <p:cNvSpPr/>
            <p:nvPr/>
          </p:nvSpPr>
          <p:spPr>
            <a:xfrm>
              <a:off x="18925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34" name="Google Shape;1534;p16"/>
            <p:cNvSpPr/>
            <p:nvPr/>
          </p:nvSpPr>
          <p:spPr>
            <a:xfrm>
              <a:off x="8716176" y="193200"/>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35" name="Google Shape;1535;p16"/>
            <p:cNvSpPr/>
            <p:nvPr/>
          </p:nvSpPr>
          <p:spPr>
            <a:xfrm>
              <a:off x="8716176" y="401127"/>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36" name="Google Shape;1536;p16"/>
            <p:cNvSpPr/>
            <p:nvPr/>
          </p:nvSpPr>
          <p:spPr>
            <a:xfrm>
              <a:off x="8716176" y="609054"/>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37" name="Google Shape;1537;p16"/>
            <p:cNvSpPr/>
            <p:nvPr/>
          </p:nvSpPr>
          <p:spPr>
            <a:xfrm>
              <a:off x="8716176" y="81698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38" name="Google Shape;1538;p16"/>
            <p:cNvSpPr/>
            <p:nvPr/>
          </p:nvSpPr>
          <p:spPr>
            <a:xfrm>
              <a:off x="8716176" y="1024090"/>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39" name="Google Shape;1539;p16"/>
            <p:cNvSpPr/>
            <p:nvPr/>
          </p:nvSpPr>
          <p:spPr>
            <a:xfrm>
              <a:off x="8716176" y="1232017"/>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40" name="Google Shape;1540;p16"/>
            <p:cNvSpPr/>
            <p:nvPr/>
          </p:nvSpPr>
          <p:spPr>
            <a:xfrm>
              <a:off x="8716176" y="1439944"/>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41" name="Google Shape;1541;p16"/>
            <p:cNvSpPr/>
            <p:nvPr/>
          </p:nvSpPr>
          <p:spPr>
            <a:xfrm>
              <a:off x="8716176" y="164787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42" name="Google Shape;1542;p16"/>
            <p:cNvSpPr/>
            <p:nvPr/>
          </p:nvSpPr>
          <p:spPr>
            <a:xfrm>
              <a:off x="8716176" y="1854980"/>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43" name="Google Shape;1543;p16"/>
            <p:cNvSpPr/>
            <p:nvPr/>
          </p:nvSpPr>
          <p:spPr>
            <a:xfrm>
              <a:off x="8716176" y="2062907"/>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44" name="Google Shape;1544;p16"/>
            <p:cNvSpPr/>
            <p:nvPr/>
          </p:nvSpPr>
          <p:spPr>
            <a:xfrm>
              <a:off x="8716176" y="2270834"/>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45" name="Google Shape;1545;p16"/>
            <p:cNvSpPr/>
            <p:nvPr/>
          </p:nvSpPr>
          <p:spPr>
            <a:xfrm>
              <a:off x="8716176" y="247876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46" name="Google Shape;1546;p16"/>
            <p:cNvSpPr/>
            <p:nvPr/>
          </p:nvSpPr>
          <p:spPr>
            <a:xfrm>
              <a:off x="8716176" y="2686689"/>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47" name="Google Shape;1547;p16"/>
            <p:cNvSpPr/>
            <p:nvPr/>
          </p:nvSpPr>
          <p:spPr>
            <a:xfrm>
              <a:off x="8716176" y="2894616"/>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48" name="Google Shape;1548;p16"/>
            <p:cNvSpPr/>
            <p:nvPr/>
          </p:nvSpPr>
          <p:spPr>
            <a:xfrm>
              <a:off x="8716176" y="3102543"/>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49" name="Google Shape;1549;p16"/>
            <p:cNvSpPr/>
            <p:nvPr/>
          </p:nvSpPr>
          <p:spPr>
            <a:xfrm>
              <a:off x="8716176" y="330965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50" name="Google Shape;1550;p16"/>
            <p:cNvSpPr/>
            <p:nvPr/>
          </p:nvSpPr>
          <p:spPr>
            <a:xfrm>
              <a:off x="8716176" y="3517579"/>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51" name="Google Shape;1551;p16"/>
            <p:cNvSpPr/>
            <p:nvPr/>
          </p:nvSpPr>
          <p:spPr>
            <a:xfrm>
              <a:off x="8716176" y="3725506"/>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52" name="Google Shape;1552;p16"/>
            <p:cNvSpPr/>
            <p:nvPr/>
          </p:nvSpPr>
          <p:spPr>
            <a:xfrm>
              <a:off x="8716176" y="3933433"/>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53" name="Google Shape;1553;p16"/>
            <p:cNvSpPr/>
            <p:nvPr/>
          </p:nvSpPr>
          <p:spPr>
            <a:xfrm>
              <a:off x="8716176" y="414054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54" name="Google Shape;1554;p16"/>
            <p:cNvSpPr/>
            <p:nvPr/>
          </p:nvSpPr>
          <p:spPr>
            <a:xfrm>
              <a:off x="8716176" y="4348469"/>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55" name="Google Shape;1555;p16"/>
            <p:cNvSpPr/>
            <p:nvPr/>
          </p:nvSpPr>
          <p:spPr>
            <a:xfrm>
              <a:off x="8716176" y="4556396"/>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56" name="Google Shape;1556;p16"/>
            <p:cNvSpPr/>
            <p:nvPr/>
          </p:nvSpPr>
          <p:spPr>
            <a:xfrm>
              <a:off x="8716176" y="4764323"/>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57" name="Google Shape;1557;p16"/>
            <p:cNvSpPr/>
            <p:nvPr/>
          </p:nvSpPr>
          <p:spPr>
            <a:xfrm>
              <a:off x="8716176" y="4972250"/>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58" name="Google Shape;1558;p16"/>
            <p:cNvSpPr/>
            <p:nvPr/>
          </p:nvSpPr>
          <p:spPr>
            <a:xfrm>
              <a:off x="907150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59" name="Google Shape;1559;p16"/>
            <p:cNvSpPr/>
            <p:nvPr/>
          </p:nvSpPr>
          <p:spPr>
            <a:xfrm>
              <a:off x="886430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grpSp>
      <p:sp>
        <p:nvSpPr>
          <p:cNvPr id="1560" name="Google Shape;1560;p1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561" name="Google Shape;1561;p16"/>
          <p:cNvSpPr txBox="1">
            <a:spLocks noGrp="1"/>
          </p:cNvSpPr>
          <p:nvPr>
            <p:ph type="subTitle" idx="1"/>
          </p:nvPr>
        </p:nvSpPr>
        <p:spPr>
          <a:xfrm>
            <a:off x="1497964" y="1827108"/>
            <a:ext cx="3055500" cy="8199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62" name="Google Shape;1562;p16"/>
          <p:cNvSpPr txBox="1">
            <a:spLocks noGrp="1"/>
          </p:cNvSpPr>
          <p:nvPr>
            <p:ph type="subTitle" idx="2"/>
          </p:nvPr>
        </p:nvSpPr>
        <p:spPr>
          <a:xfrm>
            <a:off x="1497964" y="3403253"/>
            <a:ext cx="3055500" cy="8199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63" name="Google Shape;1563;p16"/>
          <p:cNvSpPr txBox="1">
            <a:spLocks noGrp="1"/>
          </p:cNvSpPr>
          <p:nvPr>
            <p:ph type="subTitle" idx="3"/>
          </p:nvPr>
        </p:nvSpPr>
        <p:spPr>
          <a:xfrm>
            <a:off x="5350614" y="1827110"/>
            <a:ext cx="3055500" cy="8199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64" name="Google Shape;1564;p16"/>
          <p:cNvSpPr txBox="1">
            <a:spLocks noGrp="1"/>
          </p:cNvSpPr>
          <p:nvPr>
            <p:ph type="subTitle" idx="4"/>
          </p:nvPr>
        </p:nvSpPr>
        <p:spPr>
          <a:xfrm>
            <a:off x="5350614" y="3403250"/>
            <a:ext cx="3055500" cy="8199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65" name="Google Shape;1565;p16"/>
          <p:cNvSpPr txBox="1">
            <a:spLocks noGrp="1"/>
          </p:cNvSpPr>
          <p:nvPr>
            <p:ph type="title" idx="5" hasCustomPrompt="1"/>
          </p:nvPr>
        </p:nvSpPr>
        <p:spPr>
          <a:xfrm>
            <a:off x="737886" y="1587825"/>
            <a:ext cx="724800" cy="708000"/>
          </a:xfrm>
          <a:prstGeom prst="rect">
            <a:avLst/>
          </a:prstGeom>
          <a:solidFill>
            <a:schemeClr val="accent2"/>
          </a:solidFill>
        </p:spPr>
        <p:txBody>
          <a:bodyPr spcFirstLastPara="1" wrap="square" lIns="91425" tIns="91425" rIns="91425" bIns="91425" anchor="ctr" anchorCtr="0">
            <a:noAutofit/>
          </a:bodyPr>
          <a:lstStyle>
            <a:lvl1pPr lvl="0" algn="ctr" rtl="0">
              <a:spcBef>
                <a:spcPts val="0"/>
              </a:spcBef>
              <a:spcAft>
                <a:spcPts val="0"/>
              </a:spcAft>
              <a:buSzPts val="3000"/>
              <a:buFont typeface="Outfit ExtraBold"/>
              <a:buNone/>
              <a:defRPr sz="1600" b="0">
                <a:solidFill>
                  <a:schemeClr val="accent1"/>
                </a:solidFill>
                <a:latin typeface="Outfit ExtraBold"/>
                <a:ea typeface="Outfit ExtraBold"/>
                <a:cs typeface="Outfit ExtraBold"/>
                <a:sym typeface="Outfit ExtraBold"/>
              </a:defRPr>
            </a:lvl1pPr>
            <a:lvl2pPr lvl="1" algn="ctr" rtl="0">
              <a:spcBef>
                <a:spcPts val="0"/>
              </a:spcBef>
              <a:spcAft>
                <a:spcPts val="0"/>
              </a:spcAft>
              <a:buSzPts val="3000"/>
              <a:buFont typeface="Outfit ExtraBold"/>
              <a:buNone/>
              <a:defRPr sz="3000" b="0">
                <a:latin typeface="Outfit ExtraBold"/>
                <a:ea typeface="Outfit ExtraBold"/>
                <a:cs typeface="Outfit ExtraBold"/>
                <a:sym typeface="Outfit ExtraBold"/>
              </a:defRPr>
            </a:lvl2pPr>
            <a:lvl3pPr lvl="2" algn="ctr" rtl="0">
              <a:spcBef>
                <a:spcPts val="0"/>
              </a:spcBef>
              <a:spcAft>
                <a:spcPts val="0"/>
              </a:spcAft>
              <a:buSzPts val="3000"/>
              <a:buFont typeface="Outfit ExtraBold"/>
              <a:buNone/>
              <a:defRPr sz="3000" b="0">
                <a:latin typeface="Outfit ExtraBold"/>
                <a:ea typeface="Outfit ExtraBold"/>
                <a:cs typeface="Outfit ExtraBold"/>
                <a:sym typeface="Outfit ExtraBold"/>
              </a:defRPr>
            </a:lvl3pPr>
            <a:lvl4pPr lvl="3" algn="ctr" rtl="0">
              <a:spcBef>
                <a:spcPts val="0"/>
              </a:spcBef>
              <a:spcAft>
                <a:spcPts val="0"/>
              </a:spcAft>
              <a:buSzPts val="3000"/>
              <a:buFont typeface="Outfit ExtraBold"/>
              <a:buNone/>
              <a:defRPr sz="3000" b="0">
                <a:latin typeface="Outfit ExtraBold"/>
                <a:ea typeface="Outfit ExtraBold"/>
                <a:cs typeface="Outfit ExtraBold"/>
                <a:sym typeface="Outfit ExtraBold"/>
              </a:defRPr>
            </a:lvl4pPr>
            <a:lvl5pPr lvl="4" algn="ctr" rtl="0">
              <a:spcBef>
                <a:spcPts val="0"/>
              </a:spcBef>
              <a:spcAft>
                <a:spcPts val="0"/>
              </a:spcAft>
              <a:buSzPts val="3000"/>
              <a:buFont typeface="Outfit ExtraBold"/>
              <a:buNone/>
              <a:defRPr sz="3000" b="0">
                <a:latin typeface="Outfit ExtraBold"/>
                <a:ea typeface="Outfit ExtraBold"/>
                <a:cs typeface="Outfit ExtraBold"/>
                <a:sym typeface="Outfit ExtraBold"/>
              </a:defRPr>
            </a:lvl5pPr>
            <a:lvl6pPr lvl="5" algn="ctr" rtl="0">
              <a:spcBef>
                <a:spcPts val="0"/>
              </a:spcBef>
              <a:spcAft>
                <a:spcPts val="0"/>
              </a:spcAft>
              <a:buSzPts val="3000"/>
              <a:buFont typeface="Outfit ExtraBold"/>
              <a:buNone/>
              <a:defRPr sz="3000" b="0">
                <a:latin typeface="Outfit ExtraBold"/>
                <a:ea typeface="Outfit ExtraBold"/>
                <a:cs typeface="Outfit ExtraBold"/>
                <a:sym typeface="Outfit ExtraBold"/>
              </a:defRPr>
            </a:lvl6pPr>
            <a:lvl7pPr lvl="6" algn="ctr" rtl="0">
              <a:spcBef>
                <a:spcPts val="0"/>
              </a:spcBef>
              <a:spcAft>
                <a:spcPts val="0"/>
              </a:spcAft>
              <a:buSzPts val="3000"/>
              <a:buFont typeface="Outfit ExtraBold"/>
              <a:buNone/>
              <a:defRPr sz="3000" b="0">
                <a:latin typeface="Outfit ExtraBold"/>
                <a:ea typeface="Outfit ExtraBold"/>
                <a:cs typeface="Outfit ExtraBold"/>
                <a:sym typeface="Outfit ExtraBold"/>
              </a:defRPr>
            </a:lvl7pPr>
            <a:lvl8pPr lvl="7" algn="ctr" rtl="0">
              <a:spcBef>
                <a:spcPts val="0"/>
              </a:spcBef>
              <a:spcAft>
                <a:spcPts val="0"/>
              </a:spcAft>
              <a:buSzPts val="3000"/>
              <a:buFont typeface="Outfit ExtraBold"/>
              <a:buNone/>
              <a:defRPr sz="3000" b="0">
                <a:latin typeface="Outfit ExtraBold"/>
                <a:ea typeface="Outfit ExtraBold"/>
                <a:cs typeface="Outfit ExtraBold"/>
                <a:sym typeface="Outfit ExtraBold"/>
              </a:defRPr>
            </a:lvl8pPr>
            <a:lvl9pPr lvl="8" algn="ctr" rtl="0">
              <a:spcBef>
                <a:spcPts val="0"/>
              </a:spcBef>
              <a:spcAft>
                <a:spcPts val="0"/>
              </a:spcAft>
              <a:buSzPts val="3000"/>
              <a:buFont typeface="Outfit ExtraBold"/>
              <a:buNone/>
              <a:defRPr sz="3000" b="0">
                <a:latin typeface="Outfit ExtraBold"/>
                <a:ea typeface="Outfit ExtraBold"/>
                <a:cs typeface="Outfit ExtraBold"/>
                <a:sym typeface="Outfit ExtraBold"/>
              </a:defRPr>
            </a:lvl9pPr>
          </a:lstStyle>
          <a:p>
            <a:r>
              <a:t>xx%</a:t>
            </a:r>
          </a:p>
        </p:txBody>
      </p:sp>
      <p:sp>
        <p:nvSpPr>
          <p:cNvPr id="1566" name="Google Shape;1566;p16"/>
          <p:cNvSpPr txBox="1">
            <a:spLocks noGrp="1"/>
          </p:cNvSpPr>
          <p:nvPr>
            <p:ph type="title" idx="6" hasCustomPrompt="1"/>
          </p:nvPr>
        </p:nvSpPr>
        <p:spPr>
          <a:xfrm>
            <a:off x="4590537" y="1587825"/>
            <a:ext cx="724800" cy="708000"/>
          </a:xfrm>
          <a:prstGeom prst="rect">
            <a:avLst/>
          </a:prstGeom>
          <a:solidFill>
            <a:schemeClr val="accent2"/>
          </a:solidFill>
        </p:spPr>
        <p:txBody>
          <a:bodyPr spcFirstLastPara="1" wrap="square" lIns="91425" tIns="91425" rIns="91425" bIns="91425" anchor="ctr" anchorCtr="0">
            <a:noAutofit/>
          </a:bodyPr>
          <a:lstStyle>
            <a:lvl1pPr lvl="0" algn="ctr" rtl="0">
              <a:spcBef>
                <a:spcPts val="0"/>
              </a:spcBef>
              <a:spcAft>
                <a:spcPts val="0"/>
              </a:spcAft>
              <a:buSzPts val="3000"/>
              <a:buFont typeface="Outfit ExtraBold"/>
              <a:buNone/>
              <a:defRPr sz="1600" b="0">
                <a:solidFill>
                  <a:schemeClr val="accent1"/>
                </a:solidFill>
                <a:latin typeface="Outfit ExtraBold"/>
                <a:ea typeface="Outfit ExtraBold"/>
                <a:cs typeface="Outfit ExtraBold"/>
                <a:sym typeface="Outfit ExtraBold"/>
              </a:defRPr>
            </a:lvl1pPr>
            <a:lvl2pPr lvl="1" algn="ctr" rtl="0">
              <a:spcBef>
                <a:spcPts val="0"/>
              </a:spcBef>
              <a:spcAft>
                <a:spcPts val="0"/>
              </a:spcAft>
              <a:buSzPts val="3000"/>
              <a:buFont typeface="Outfit ExtraBold"/>
              <a:buNone/>
              <a:defRPr sz="3000" b="0">
                <a:latin typeface="Outfit ExtraBold"/>
                <a:ea typeface="Outfit ExtraBold"/>
                <a:cs typeface="Outfit ExtraBold"/>
                <a:sym typeface="Outfit ExtraBold"/>
              </a:defRPr>
            </a:lvl2pPr>
            <a:lvl3pPr lvl="2" algn="ctr" rtl="0">
              <a:spcBef>
                <a:spcPts val="0"/>
              </a:spcBef>
              <a:spcAft>
                <a:spcPts val="0"/>
              </a:spcAft>
              <a:buSzPts val="3000"/>
              <a:buFont typeface="Outfit ExtraBold"/>
              <a:buNone/>
              <a:defRPr sz="3000" b="0">
                <a:latin typeface="Outfit ExtraBold"/>
                <a:ea typeface="Outfit ExtraBold"/>
                <a:cs typeface="Outfit ExtraBold"/>
                <a:sym typeface="Outfit ExtraBold"/>
              </a:defRPr>
            </a:lvl3pPr>
            <a:lvl4pPr lvl="3" algn="ctr" rtl="0">
              <a:spcBef>
                <a:spcPts val="0"/>
              </a:spcBef>
              <a:spcAft>
                <a:spcPts val="0"/>
              </a:spcAft>
              <a:buSzPts val="3000"/>
              <a:buFont typeface="Outfit ExtraBold"/>
              <a:buNone/>
              <a:defRPr sz="3000" b="0">
                <a:latin typeface="Outfit ExtraBold"/>
                <a:ea typeface="Outfit ExtraBold"/>
                <a:cs typeface="Outfit ExtraBold"/>
                <a:sym typeface="Outfit ExtraBold"/>
              </a:defRPr>
            </a:lvl4pPr>
            <a:lvl5pPr lvl="4" algn="ctr" rtl="0">
              <a:spcBef>
                <a:spcPts val="0"/>
              </a:spcBef>
              <a:spcAft>
                <a:spcPts val="0"/>
              </a:spcAft>
              <a:buSzPts val="3000"/>
              <a:buFont typeface="Outfit ExtraBold"/>
              <a:buNone/>
              <a:defRPr sz="3000" b="0">
                <a:latin typeface="Outfit ExtraBold"/>
                <a:ea typeface="Outfit ExtraBold"/>
                <a:cs typeface="Outfit ExtraBold"/>
                <a:sym typeface="Outfit ExtraBold"/>
              </a:defRPr>
            </a:lvl5pPr>
            <a:lvl6pPr lvl="5" algn="ctr" rtl="0">
              <a:spcBef>
                <a:spcPts val="0"/>
              </a:spcBef>
              <a:spcAft>
                <a:spcPts val="0"/>
              </a:spcAft>
              <a:buSzPts val="3000"/>
              <a:buFont typeface="Outfit ExtraBold"/>
              <a:buNone/>
              <a:defRPr sz="3000" b="0">
                <a:latin typeface="Outfit ExtraBold"/>
                <a:ea typeface="Outfit ExtraBold"/>
                <a:cs typeface="Outfit ExtraBold"/>
                <a:sym typeface="Outfit ExtraBold"/>
              </a:defRPr>
            </a:lvl6pPr>
            <a:lvl7pPr lvl="6" algn="ctr" rtl="0">
              <a:spcBef>
                <a:spcPts val="0"/>
              </a:spcBef>
              <a:spcAft>
                <a:spcPts val="0"/>
              </a:spcAft>
              <a:buSzPts val="3000"/>
              <a:buFont typeface="Outfit ExtraBold"/>
              <a:buNone/>
              <a:defRPr sz="3000" b="0">
                <a:latin typeface="Outfit ExtraBold"/>
                <a:ea typeface="Outfit ExtraBold"/>
                <a:cs typeface="Outfit ExtraBold"/>
                <a:sym typeface="Outfit ExtraBold"/>
              </a:defRPr>
            </a:lvl7pPr>
            <a:lvl8pPr lvl="7" algn="ctr" rtl="0">
              <a:spcBef>
                <a:spcPts val="0"/>
              </a:spcBef>
              <a:spcAft>
                <a:spcPts val="0"/>
              </a:spcAft>
              <a:buSzPts val="3000"/>
              <a:buFont typeface="Outfit ExtraBold"/>
              <a:buNone/>
              <a:defRPr sz="3000" b="0">
                <a:latin typeface="Outfit ExtraBold"/>
                <a:ea typeface="Outfit ExtraBold"/>
                <a:cs typeface="Outfit ExtraBold"/>
                <a:sym typeface="Outfit ExtraBold"/>
              </a:defRPr>
            </a:lvl8pPr>
            <a:lvl9pPr lvl="8" algn="ctr" rtl="0">
              <a:spcBef>
                <a:spcPts val="0"/>
              </a:spcBef>
              <a:spcAft>
                <a:spcPts val="0"/>
              </a:spcAft>
              <a:buSzPts val="3000"/>
              <a:buFont typeface="Outfit ExtraBold"/>
              <a:buNone/>
              <a:defRPr sz="3000" b="0">
                <a:latin typeface="Outfit ExtraBold"/>
                <a:ea typeface="Outfit ExtraBold"/>
                <a:cs typeface="Outfit ExtraBold"/>
                <a:sym typeface="Outfit ExtraBold"/>
              </a:defRPr>
            </a:lvl9pPr>
          </a:lstStyle>
          <a:p>
            <a:r>
              <a:t>xx%</a:t>
            </a:r>
          </a:p>
        </p:txBody>
      </p:sp>
      <p:sp>
        <p:nvSpPr>
          <p:cNvPr id="1567" name="Google Shape;1567;p16"/>
          <p:cNvSpPr txBox="1">
            <a:spLocks noGrp="1"/>
          </p:cNvSpPr>
          <p:nvPr>
            <p:ph type="title" idx="7" hasCustomPrompt="1"/>
          </p:nvPr>
        </p:nvSpPr>
        <p:spPr>
          <a:xfrm>
            <a:off x="737886" y="3167325"/>
            <a:ext cx="724800" cy="708000"/>
          </a:xfrm>
          <a:prstGeom prst="rect">
            <a:avLst/>
          </a:prstGeom>
          <a:solidFill>
            <a:schemeClr val="accent2"/>
          </a:solidFill>
        </p:spPr>
        <p:txBody>
          <a:bodyPr spcFirstLastPara="1" wrap="square" lIns="91425" tIns="91425" rIns="91425" bIns="91425" anchor="ctr" anchorCtr="0">
            <a:noAutofit/>
          </a:bodyPr>
          <a:lstStyle>
            <a:lvl1pPr lvl="0" algn="ctr" rtl="0">
              <a:spcBef>
                <a:spcPts val="0"/>
              </a:spcBef>
              <a:spcAft>
                <a:spcPts val="0"/>
              </a:spcAft>
              <a:buSzPts val="3000"/>
              <a:buFont typeface="Outfit ExtraBold"/>
              <a:buNone/>
              <a:defRPr sz="1600" b="0">
                <a:solidFill>
                  <a:schemeClr val="accent1"/>
                </a:solidFill>
                <a:latin typeface="Outfit ExtraBold"/>
                <a:ea typeface="Outfit ExtraBold"/>
                <a:cs typeface="Outfit ExtraBold"/>
                <a:sym typeface="Outfit ExtraBold"/>
              </a:defRPr>
            </a:lvl1pPr>
            <a:lvl2pPr lvl="1" algn="ctr" rtl="0">
              <a:spcBef>
                <a:spcPts val="0"/>
              </a:spcBef>
              <a:spcAft>
                <a:spcPts val="0"/>
              </a:spcAft>
              <a:buSzPts val="3000"/>
              <a:buFont typeface="Outfit ExtraBold"/>
              <a:buNone/>
              <a:defRPr sz="3000" b="0">
                <a:latin typeface="Outfit ExtraBold"/>
                <a:ea typeface="Outfit ExtraBold"/>
                <a:cs typeface="Outfit ExtraBold"/>
                <a:sym typeface="Outfit ExtraBold"/>
              </a:defRPr>
            </a:lvl2pPr>
            <a:lvl3pPr lvl="2" algn="ctr" rtl="0">
              <a:spcBef>
                <a:spcPts val="0"/>
              </a:spcBef>
              <a:spcAft>
                <a:spcPts val="0"/>
              </a:spcAft>
              <a:buSzPts val="3000"/>
              <a:buFont typeface="Outfit ExtraBold"/>
              <a:buNone/>
              <a:defRPr sz="3000" b="0">
                <a:latin typeface="Outfit ExtraBold"/>
                <a:ea typeface="Outfit ExtraBold"/>
                <a:cs typeface="Outfit ExtraBold"/>
                <a:sym typeface="Outfit ExtraBold"/>
              </a:defRPr>
            </a:lvl3pPr>
            <a:lvl4pPr lvl="3" algn="ctr" rtl="0">
              <a:spcBef>
                <a:spcPts val="0"/>
              </a:spcBef>
              <a:spcAft>
                <a:spcPts val="0"/>
              </a:spcAft>
              <a:buSzPts val="3000"/>
              <a:buFont typeface="Outfit ExtraBold"/>
              <a:buNone/>
              <a:defRPr sz="3000" b="0">
                <a:latin typeface="Outfit ExtraBold"/>
                <a:ea typeface="Outfit ExtraBold"/>
                <a:cs typeface="Outfit ExtraBold"/>
                <a:sym typeface="Outfit ExtraBold"/>
              </a:defRPr>
            </a:lvl4pPr>
            <a:lvl5pPr lvl="4" algn="ctr" rtl="0">
              <a:spcBef>
                <a:spcPts val="0"/>
              </a:spcBef>
              <a:spcAft>
                <a:spcPts val="0"/>
              </a:spcAft>
              <a:buSzPts val="3000"/>
              <a:buFont typeface="Outfit ExtraBold"/>
              <a:buNone/>
              <a:defRPr sz="3000" b="0">
                <a:latin typeface="Outfit ExtraBold"/>
                <a:ea typeface="Outfit ExtraBold"/>
                <a:cs typeface="Outfit ExtraBold"/>
                <a:sym typeface="Outfit ExtraBold"/>
              </a:defRPr>
            </a:lvl5pPr>
            <a:lvl6pPr lvl="5" algn="ctr" rtl="0">
              <a:spcBef>
                <a:spcPts val="0"/>
              </a:spcBef>
              <a:spcAft>
                <a:spcPts val="0"/>
              </a:spcAft>
              <a:buSzPts val="3000"/>
              <a:buFont typeface="Outfit ExtraBold"/>
              <a:buNone/>
              <a:defRPr sz="3000" b="0">
                <a:latin typeface="Outfit ExtraBold"/>
                <a:ea typeface="Outfit ExtraBold"/>
                <a:cs typeface="Outfit ExtraBold"/>
                <a:sym typeface="Outfit ExtraBold"/>
              </a:defRPr>
            </a:lvl6pPr>
            <a:lvl7pPr lvl="6" algn="ctr" rtl="0">
              <a:spcBef>
                <a:spcPts val="0"/>
              </a:spcBef>
              <a:spcAft>
                <a:spcPts val="0"/>
              </a:spcAft>
              <a:buSzPts val="3000"/>
              <a:buFont typeface="Outfit ExtraBold"/>
              <a:buNone/>
              <a:defRPr sz="3000" b="0">
                <a:latin typeface="Outfit ExtraBold"/>
                <a:ea typeface="Outfit ExtraBold"/>
                <a:cs typeface="Outfit ExtraBold"/>
                <a:sym typeface="Outfit ExtraBold"/>
              </a:defRPr>
            </a:lvl7pPr>
            <a:lvl8pPr lvl="7" algn="ctr" rtl="0">
              <a:spcBef>
                <a:spcPts val="0"/>
              </a:spcBef>
              <a:spcAft>
                <a:spcPts val="0"/>
              </a:spcAft>
              <a:buSzPts val="3000"/>
              <a:buFont typeface="Outfit ExtraBold"/>
              <a:buNone/>
              <a:defRPr sz="3000" b="0">
                <a:latin typeface="Outfit ExtraBold"/>
                <a:ea typeface="Outfit ExtraBold"/>
                <a:cs typeface="Outfit ExtraBold"/>
                <a:sym typeface="Outfit ExtraBold"/>
              </a:defRPr>
            </a:lvl8pPr>
            <a:lvl9pPr lvl="8" algn="ctr" rtl="0">
              <a:spcBef>
                <a:spcPts val="0"/>
              </a:spcBef>
              <a:spcAft>
                <a:spcPts val="0"/>
              </a:spcAft>
              <a:buSzPts val="3000"/>
              <a:buFont typeface="Outfit ExtraBold"/>
              <a:buNone/>
              <a:defRPr sz="3000" b="0">
                <a:latin typeface="Outfit ExtraBold"/>
                <a:ea typeface="Outfit ExtraBold"/>
                <a:cs typeface="Outfit ExtraBold"/>
                <a:sym typeface="Outfit ExtraBold"/>
              </a:defRPr>
            </a:lvl9pPr>
          </a:lstStyle>
          <a:p>
            <a:r>
              <a:t>xx%</a:t>
            </a:r>
          </a:p>
        </p:txBody>
      </p:sp>
      <p:sp>
        <p:nvSpPr>
          <p:cNvPr id="1568" name="Google Shape;1568;p16"/>
          <p:cNvSpPr txBox="1">
            <a:spLocks noGrp="1"/>
          </p:cNvSpPr>
          <p:nvPr>
            <p:ph type="title" idx="8" hasCustomPrompt="1"/>
          </p:nvPr>
        </p:nvSpPr>
        <p:spPr>
          <a:xfrm>
            <a:off x="4590536" y="3167325"/>
            <a:ext cx="724800" cy="708000"/>
          </a:xfrm>
          <a:prstGeom prst="rect">
            <a:avLst/>
          </a:prstGeom>
          <a:solidFill>
            <a:schemeClr val="accent2"/>
          </a:solidFill>
        </p:spPr>
        <p:txBody>
          <a:bodyPr spcFirstLastPara="1" wrap="square" lIns="91425" tIns="91425" rIns="91425" bIns="91425" anchor="ctr" anchorCtr="0">
            <a:noAutofit/>
          </a:bodyPr>
          <a:lstStyle>
            <a:lvl1pPr lvl="0" algn="ctr" rtl="0">
              <a:spcBef>
                <a:spcPts val="0"/>
              </a:spcBef>
              <a:spcAft>
                <a:spcPts val="0"/>
              </a:spcAft>
              <a:buSzPts val="3000"/>
              <a:buFont typeface="Outfit ExtraBold"/>
              <a:buNone/>
              <a:defRPr sz="1600" b="0">
                <a:solidFill>
                  <a:schemeClr val="accent1"/>
                </a:solidFill>
                <a:latin typeface="Outfit ExtraBold"/>
                <a:ea typeface="Outfit ExtraBold"/>
                <a:cs typeface="Outfit ExtraBold"/>
                <a:sym typeface="Outfit ExtraBold"/>
              </a:defRPr>
            </a:lvl1pPr>
            <a:lvl2pPr lvl="1" algn="ctr" rtl="0">
              <a:spcBef>
                <a:spcPts val="0"/>
              </a:spcBef>
              <a:spcAft>
                <a:spcPts val="0"/>
              </a:spcAft>
              <a:buSzPts val="3000"/>
              <a:buFont typeface="Outfit ExtraBold"/>
              <a:buNone/>
              <a:defRPr sz="3000" b="0">
                <a:latin typeface="Outfit ExtraBold"/>
                <a:ea typeface="Outfit ExtraBold"/>
                <a:cs typeface="Outfit ExtraBold"/>
                <a:sym typeface="Outfit ExtraBold"/>
              </a:defRPr>
            </a:lvl2pPr>
            <a:lvl3pPr lvl="2" algn="ctr" rtl="0">
              <a:spcBef>
                <a:spcPts val="0"/>
              </a:spcBef>
              <a:spcAft>
                <a:spcPts val="0"/>
              </a:spcAft>
              <a:buSzPts val="3000"/>
              <a:buFont typeface="Outfit ExtraBold"/>
              <a:buNone/>
              <a:defRPr sz="3000" b="0">
                <a:latin typeface="Outfit ExtraBold"/>
                <a:ea typeface="Outfit ExtraBold"/>
                <a:cs typeface="Outfit ExtraBold"/>
                <a:sym typeface="Outfit ExtraBold"/>
              </a:defRPr>
            </a:lvl3pPr>
            <a:lvl4pPr lvl="3" algn="ctr" rtl="0">
              <a:spcBef>
                <a:spcPts val="0"/>
              </a:spcBef>
              <a:spcAft>
                <a:spcPts val="0"/>
              </a:spcAft>
              <a:buSzPts val="3000"/>
              <a:buFont typeface="Outfit ExtraBold"/>
              <a:buNone/>
              <a:defRPr sz="3000" b="0">
                <a:latin typeface="Outfit ExtraBold"/>
                <a:ea typeface="Outfit ExtraBold"/>
                <a:cs typeface="Outfit ExtraBold"/>
                <a:sym typeface="Outfit ExtraBold"/>
              </a:defRPr>
            </a:lvl4pPr>
            <a:lvl5pPr lvl="4" algn="ctr" rtl="0">
              <a:spcBef>
                <a:spcPts val="0"/>
              </a:spcBef>
              <a:spcAft>
                <a:spcPts val="0"/>
              </a:spcAft>
              <a:buSzPts val="3000"/>
              <a:buFont typeface="Outfit ExtraBold"/>
              <a:buNone/>
              <a:defRPr sz="3000" b="0">
                <a:latin typeface="Outfit ExtraBold"/>
                <a:ea typeface="Outfit ExtraBold"/>
                <a:cs typeface="Outfit ExtraBold"/>
                <a:sym typeface="Outfit ExtraBold"/>
              </a:defRPr>
            </a:lvl5pPr>
            <a:lvl6pPr lvl="5" algn="ctr" rtl="0">
              <a:spcBef>
                <a:spcPts val="0"/>
              </a:spcBef>
              <a:spcAft>
                <a:spcPts val="0"/>
              </a:spcAft>
              <a:buSzPts val="3000"/>
              <a:buFont typeface="Outfit ExtraBold"/>
              <a:buNone/>
              <a:defRPr sz="3000" b="0">
                <a:latin typeface="Outfit ExtraBold"/>
                <a:ea typeface="Outfit ExtraBold"/>
                <a:cs typeface="Outfit ExtraBold"/>
                <a:sym typeface="Outfit ExtraBold"/>
              </a:defRPr>
            </a:lvl6pPr>
            <a:lvl7pPr lvl="6" algn="ctr" rtl="0">
              <a:spcBef>
                <a:spcPts val="0"/>
              </a:spcBef>
              <a:spcAft>
                <a:spcPts val="0"/>
              </a:spcAft>
              <a:buSzPts val="3000"/>
              <a:buFont typeface="Outfit ExtraBold"/>
              <a:buNone/>
              <a:defRPr sz="3000" b="0">
                <a:latin typeface="Outfit ExtraBold"/>
                <a:ea typeface="Outfit ExtraBold"/>
                <a:cs typeface="Outfit ExtraBold"/>
                <a:sym typeface="Outfit ExtraBold"/>
              </a:defRPr>
            </a:lvl7pPr>
            <a:lvl8pPr lvl="7" algn="ctr" rtl="0">
              <a:spcBef>
                <a:spcPts val="0"/>
              </a:spcBef>
              <a:spcAft>
                <a:spcPts val="0"/>
              </a:spcAft>
              <a:buSzPts val="3000"/>
              <a:buFont typeface="Outfit ExtraBold"/>
              <a:buNone/>
              <a:defRPr sz="3000" b="0">
                <a:latin typeface="Outfit ExtraBold"/>
                <a:ea typeface="Outfit ExtraBold"/>
                <a:cs typeface="Outfit ExtraBold"/>
                <a:sym typeface="Outfit ExtraBold"/>
              </a:defRPr>
            </a:lvl8pPr>
            <a:lvl9pPr lvl="8" algn="ctr" rtl="0">
              <a:spcBef>
                <a:spcPts val="0"/>
              </a:spcBef>
              <a:spcAft>
                <a:spcPts val="0"/>
              </a:spcAft>
              <a:buSzPts val="3000"/>
              <a:buFont typeface="Outfit ExtraBold"/>
              <a:buNone/>
              <a:defRPr sz="3000" b="0">
                <a:latin typeface="Outfit ExtraBold"/>
                <a:ea typeface="Outfit ExtraBold"/>
                <a:cs typeface="Outfit ExtraBold"/>
                <a:sym typeface="Outfit ExtraBold"/>
              </a:defRPr>
            </a:lvl9pPr>
          </a:lstStyle>
          <a:p>
            <a:r>
              <a:t>xx%</a:t>
            </a:r>
          </a:p>
        </p:txBody>
      </p:sp>
      <p:sp>
        <p:nvSpPr>
          <p:cNvPr id="1569" name="Google Shape;1569;p16"/>
          <p:cNvSpPr txBox="1">
            <a:spLocks noGrp="1"/>
          </p:cNvSpPr>
          <p:nvPr>
            <p:ph type="subTitle" idx="9"/>
          </p:nvPr>
        </p:nvSpPr>
        <p:spPr>
          <a:xfrm>
            <a:off x="1497964" y="1511625"/>
            <a:ext cx="3055500" cy="4476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2400"/>
              <a:buFont typeface="Outfit ExtraBold"/>
              <a:buNone/>
              <a:defRPr sz="1600">
                <a:solidFill>
                  <a:schemeClr val="accent1"/>
                </a:solidFill>
                <a:latin typeface="Outfit ExtraBold"/>
                <a:ea typeface="Outfit ExtraBold"/>
                <a:cs typeface="Outfit ExtraBold"/>
                <a:sym typeface="Outfit ExtraBold"/>
              </a:defRPr>
            </a:lvl1pPr>
            <a:lvl2pPr lvl="1" rtl="0">
              <a:lnSpc>
                <a:spcPct val="100000"/>
              </a:lnSpc>
              <a:spcBef>
                <a:spcPts val="0"/>
              </a:spcBef>
              <a:spcAft>
                <a:spcPts val="0"/>
              </a:spcAft>
              <a:buClr>
                <a:schemeClr val="accent1"/>
              </a:buClr>
              <a:buSzPts val="2400"/>
              <a:buFont typeface="Outfit ExtraBold"/>
              <a:buNone/>
              <a:defRPr sz="2400">
                <a:solidFill>
                  <a:schemeClr val="accent1"/>
                </a:solidFill>
                <a:latin typeface="Outfit ExtraBold"/>
                <a:ea typeface="Outfit ExtraBold"/>
                <a:cs typeface="Outfit ExtraBold"/>
                <a:sym typeface="Outfit ExtraBold"/>
              </a:defRPr>
            </a:lvl2pPr>
            <a:lvl3pPr lvl="2" rtl="0">
              <a:lnSpc>
                <a:spcPct val="100000"/>
              </a:lnSpc>
              <a:spcBef>
                <a:spcPts val="0"/>
              </a:spcBef>
              <a:spcAft>
                <a:spcPts val="0"/>
              </a:spcAft>
              <a:buClr>
                <a:schemeClr val="accent1"/>
              </a:buClr>
              <a:buSzPts val="2400"/>
              <a:buFont typeface="Outfit ExtraBold"/>
              <a:buNone/>
              <a:defRPr sz="2400">
                <a:solidFill>
                  <a:schemeClr val="accent1"/>
                </a:solidFill>
                <a:latin typeface="Outfit ExtraBold"/>
                <a:ea typeface="Outfit ExtraBold"/>
                <a:cs typeface="Outfit ExtraBold"/>
                <a:sym typeface="Outfit ExtraBold"/>
              </a:defRPr>
            </a:lvl3pPr>
            <a:lvl4pPr lvl="3" rtl="0">
              <a:lnSpc>
                <a:spcPct val="100000"/>
              </a:lnSpc>
              <a:spcBef>
                <a:spcPts val="0"/>
              </a:spcBef>
              <a:spcAft>
                <a:spcPts val="0"/>
              </a:spcAft>
              <a:buClr>
                <a:schemeClr val="accent1"/>
              </a:buClr>
              <a:buSzPts val="2400"/>
              <a:buFont typeface="Outfit ExtraBold"/>
              <a:buNone/>
              <a:defRPr sz="2400">
                <a:solidFill>
                  <a:schemeClr val="accent1"/>
                </a:solidFill>
                <a:latin typeface="Outfit ExtraBold"/>
                <a:ea typeface="Outfit ExtraBold"/>
                <a:cs typeface="Outfit ExtraBold"/>
                <a:sym typeface="Outfit ExtraBold"/>
              </a:defRPr>
            </a:lvl4pPr>
            <a:lvl5pPr lvl="4" rtl="0">
              <a:lnSpc>
                <a:spcPct val="100000"/>
              </a:lnSpc>
              <a:spcBef>
                <a:spcPts val="0"/>
              </a:spcBef>
              <a:spcAft>
                <a:spcPts val="0"/>
              </a:spcAft>
              <a:buClr>
                <a:schemeClr val="accent1"/>
              </a:buClr>
              <a:buSzPts val="2400"/>
              <a:buFont typeface="Outfit ExtraBold"/>
              <a:buNone/>
              <a:defRPr sz="2400">
                <a:solidFill>
                  <a:schemeClr val="accent1"/>
                </a:solidFill>
                <a:latin typeface="Outfit ExtraBold"/>
                <a:ea typeface="Outfit ExtraBold"/>
                <a:cs typeface="Outfit ExtraBold"/>
                <a:sym typeface="Outfit ExtraBold"/>
              </a:defRPr>
            </a:lvl5pPr>
            <a:lvl6pPr lvl="5" rtl="0">
              <a:lnSpc>
                <a:spcPct val="100000"/>
              </a:lnSpc>
              <a:spcBef>
                <a:spcPts val="0"/>
              </a:spcBef>
              <a:spcAft>
                <a:spcPts val="0"/>
              </a:spcAft>
              <a:buClr>
                <a:schemeClr val="accent1"/>
              </a:buClr>
              <a:buSzPts val="2400"/>
              <a:buFont typeface="Outfit ExtraBold"/>
              <a:buNone/>
              <a:defRPr sz="2400">
                <a:solidFill>
                  <a:schemeClr val="accent1"/>
                </a:solidFill>
                <a:latin typeface="Outfit ExtraBold"/>
                <a:ea typeface="Outfit ExtraBold"/>
                <a:cs typeface="Outfit ExtraBold"/>
                <a:sym typeface="Outfit ExtraBold"/>
              </a:defRPr>
            </a:lvl6pPr>
            <a:lvl7pPr lvl="6" rtl="0">
              <a:lnSpc>
                <a:spcPct val="100000"/>
              </a:lnSpc>
              <a:spcBef>
                <a:spcPts val="0"/>
              </a:spcBef>
              <a:spcAft>
                <a:spcPts val="0"/>
              </a:spcAft>
              <a:buClr>
                <a:schemeClr val="accent1"/>
              </a:buClr>
              <a:buSzPts val="2400"/>
              <a:buFont typeface="Outfit ExtraBold"/>
              <a:buNone/>
              <a:defRPr sz="2400">
                <a:solidFill>
                  <a:schemeClr val="accent1"/>
                </a:solidFill>
                <a:latin typeface="Outfit ExtraBold"/>
                <a:ea typeface="Outfit ExtraBold"/>
                <a:cs typeface="Outfit ExtraBold"/>
                <a:sym typeface="Outfit ExtraBold"/>
              </a:defRPr>
            </a:lvl7pPr>
            <a:lvl8pPr lvl="7" rtl="0">
              <a:lnSpc>
                <a:spcPct val="100000"/>
              </a:lnSpc>
              <a:spcBef>
                <a:spcPts val="0"/>
              </a:spcBef>
              <a:spcAft>
                <a:spcPts val="0"/>
              </a:spcAft>
              <a:buClr>
                <a:schemeClr val="accent1"/>
              </a:buClr>
              <a:buSzPts val="2400"/>
              <a:buFont typeface="Outfit ExtraBold"/>
              <a:buNone/>
              <a:defRPr sz="2400">
                <a:solidFill>
                  <a:schemeClr val="accent1"/>
                </a:solidFill>
                <a:latin typeface="Outfit ExtraBold"/>
                <a:ea typeface="Outfit ExtraBold"/>
                <a:cs typeface="Outfit ExtraBold"/>
                <a:sym typeface="Outfit ExtraBold"/>
              </a:defRPr>
            </a:lvl8pPr>
            <a:lvl9pPr lvl="8" rtl="0">
              <a:lnSpc>
                <a:spcPct val="100000"/>
              </a:lnSpc>
              <a:spcBef>
                <a:spcPts val="0"/>
              </a:spcBef>
              <a:spcAft>
                <a:spcPts val="0"/>
              </a:spcAft>
              <a:buClr>
                <a:schemeClr val="accent1"/>
              </a:buClr>
              <a:buSzPts val="2400"/>
              <a:buFont typeface="Outfit ExtraBold"/>
              <a:buNone/>
              <a:defRPr sz="2400">
                <a:solidFill>
                  <a:schemeClr val="accent1"/>
                </a:solidFill>
                <a:latin typeface="Outfit ExtraBold"/>
                <a:ea typeface="Outfit ExtraBold"/>
                <a:cs typeface="Outfit ExtraBold"/>
                <a:sym typeface="Outfit ExtraBold"/>
              </a:defRPr>
            </a:lvl9pPr>
          </a:lstStyle>
          <a:p>
            <a:endParaRPr/>
          </a:p>
        </p:txBody>
      </p:sp>
      <p:sp>
        <p:nvSpPr>
          <p:cNvPr id="1570" name="Google Shape;1570;p16"/>
          <p:cNvSpPr txBox="1">
            <a:spLocks noGrp="1"/>
          </p:cNvSpPr>
          <p:nvPr>
            <p:ph type="subTitle" idx="13"/>
          </p:nvPr>
        </p:nvSpPr>
        <p:spPr>
          <a:xfrm>
            <a:off x="1497964" y="3091119"/>
            <a:ext cx="3055500" cy="4476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2400"/>
              <a:buFont typeface="Outfit ExtraBold"/>
              <a:buNone/>
              <a:defRPr sz="1600">
                <a:solidFill>
                  <a:schemeClr val="accent1"/>
                </a:solidFill>
                <a:latin typeface="Outfit ExtraBold"/>
                <a:ea typeface="Outfit ExtraBold"/>
                <a:cs typeface="Outfit ExtraBold"/>
                <a:sym typeface="Outfit ExtraBold"/>
              </a:defRPr>
            </a:lvl1pPr>
            <a:lvl2pPr lvl="1" rtl="0">
              <a:lnSpc>
                <a:spcPct val="100000"/>
              </a:lnSpc>
              <a:spcBef>
                <a:spcPts val="0"/>
              </a:spcBef>
              <a:spcAft>
                <a:spcPts val="0"/>
              </a:spcAft>
              <a:buClr>
                <a:schemeClr val="accent1"/>
              </a:buClr>
              <a:buSzPts val="2400"/>
              <a:buFont typeface="Outfit ExtraBold"/>
              <a:buNone/>
              <a:defRPr sz="2400">
                <a:solidFill>
                  <a:schemeClr val="accent1"/>
                </a:solidFill>
                <a:latin typeface="Outfit ExtraBold"/>
                <a:ea typeface="Outfit ExtraBold"/>
                <a:cs typeface="Outfit ExtraBold"/>
                <a:sym typeface="Outfit ExtraBold"/>
              </a:defRPr>
            </a:lvl2pPr>
            <a:lvl3pPr lvl="2" rtl="0">
              <a:lnSpc>
                <a:spcPct val="100000"/>
              </a:lnSpc>
              <a:spcBef>
                <a:spcPts val="0"/>
              </a:spcBef>
              <a:spcAft>
                <a:spcPts val="0"/>
              </a:spcAft>
              <a:buClr>
                <a:schemeClr val="accent1"/>
              </a:buClr>
              <a:buSzPts val="2400"/>
              <a:buFont typeface="Outfit ExtraBold"/>
              <a:buNone/>
              <a:defRPr sz="2400">
                <a:solidFill>
                  <a:schemeClr val="accent1"/>
                </a:solidFill>
                <a:latin typeface="Outfit ExtraBold"/>
                <a:ea typeface="Outfit ExtraBold"/>
                <a:cs typeface="Outfit ExtraBold"/>
                <a:sym typeface="Outfit ExtraBold"/>
              </a:defRPr>
            </a:lvl3pPr>
            <a:lvl4pPr lvl="3" rtl="0">
              <a:lnSpc>
                <a:spcPct val="100000"/>
              </a:lnSpc>
              <a:spcBef>
                <a:spcPts val="0"/>
              </a:spcBef>
              <a:spcAft>
                <a:spcPts val="0"/>
              </a:spcAft>
              <a:buClr>
                <a:schemeClr val="accent1"/>
              </a:buClr>
              <a:buSzPts val="2400"/>
              <a:buFont typeface="Outfit ExtraBold"/>
              <a:buNone/>
              <a:defRPr sz="2400">
                <a:solidFill>
                  <a:schemeClr val="accent1"/>
                </a:solidFill>
                <a:latin typeface="Outfit ExtraBold"/>
                <a:ea typeface="Outfit ExtraBold"/>
                <a:cs typeface="Outfit ExtraBold"/>
                <a:sym typeface="Outfit ExtraBold"/>
              </a:defRPr>
            </a:lvl4pPr>
            <a:lvl5pPr lvl="4" rtl="0">
              <a:lnSpc>
                <a:spcPct val="100000"/>
              </a:lnSpc>
              <a:spcBef>
                <a:spcPts val="0"/>
              </a:spcBef>
              <a:spcAft>
                <a:spcPts val="0"/>
              </a:spcAft>
              <a:buClr>
                <a:schemeClr val="accent1"/>
              </a:buClr>
              <a:buSzPts val="2400"/>
              <a:buFont typeface="Outfit ExtraBold"/>
              <a:buNone/>
              <a:defRPr sz="2400">
                <a:solidFill>
                  <a:schemeClr val="accent1"/>
                </a:solidFill>
                <a:latin typeface="Outfit ExtraBold"/>
                <a:ea typeface="Outfit ExtraBold"/>
                <a:cs typeface="Outfit ExtraBold"/>
                <a:sym typeface="Outfit ExtraBold"/>
              </a:defRPr>
            </a:lvl5pPr>
            <a:lvl6pPr lvl="5" rtl="0">
              <a:lnSpc>
                <a:spcPct val="100000"/>
              </a:lnSpc>
              <a:spcBef>
                <a:spcPts val="0"/>
              </a:spcBef>
              <a:spcAft>
                <a:spcPts val="0"/>
              </a:spcAft>
              <a:buClr>
                <a:schemeClr val="accent1"/>
              </a:buClr>
              <a:buSzPts val="2400"/>
              <a:buFont typeface="Outfit ExtraBold"/>
              <a:buNone/>
              <a:defRPr sz="2400">
                <a:solidFill>
                  <a:schemeClr val="accent1"/>
                </a:solidFill>
                <a:latin typeface="Outfit ExtraBold"/>
                <a:ea typeface="Outfit ExtraBold"/>
                <a:cs typeface="Outfit ExtraBold"/>
                <a:sym typeface="Outfit ExtraBold"/>
              </a:defRPr>
            </a:lvl6pPr>
            <a:lvl7pPr lvl="6" rtl="0">
              <a:lnSpc>
                <a:spcPct val="100000"/>
              </a:lnSpc>
              <a:spcBef>
                <a:spcPts val="0"/>
              </a:spcBef>
              <a:spcAft>
                <a:spcPts val="0"/>
              </a:spcAft>
              <a:buClr>
                <a:schemeClr val="accent1"/>
              </a:buClr>
              <a:buSzPts val="2400"/>
              <a:buFont typeface="Outfit ExtraBold"/>
              <a:buNone/>
              <a:defRPr sz="2400">
                <a:solidFill>
                  <a:schemeClr val="accent1"/>
                </a:solidFill>
                <a:latin typeface="Outfit ExtraBold"/>
                <a:ea typeface="Outfit ExtraBold"/>
                <a:cs typeface="Outfit ExtraBold"/>
                <a:sym typeface="Outfit ExtraBold"/>
              </a:defRPr>
            </a:lvl7pPr>
            <a:lvl8pPr lvl="7" rtl="0">
              <a:lnSpc>
                <a:spcPct val="100000"/>
              </a:lnSpc>
              <a:spcBef>
                <a:spcPts val="0"/>
              </a:spcBef>
              <a:spcAft>
                <a:spcPts val="0"/>
              </a:spcAft>
              <a:buClr>
                <a:schemeClr val="accent1"/>
              </a:buClr>
              <a:buSzPts val="2400"/>
              <a:buFont typeface="Outfit ExtraBold"/>
              <a:buNone/>
              <a:defRPr sz="2400">
                <a:solidFill>
                  <a:schemeClr val="accent1"/>
                </a:solidFill>
                <a:latin typeface="Outfit ExtraBold"/>
                <a:ea typeface="Outfit ExtraBold"/>
                <a:cs typeface="Outfit ExtraBold"/>
                <a:sym typeface="Outfit ExtraBold"/>
              </a:defRPr>
            </a:lvl8pPr>
            <a:lvl9pPr lvl="8" rtl="0">
              <a:lnSpc>
                <a:spcPct val="100000"/>
              </a:lnSpc>
              <a:spcBef>
                <a:spcPts val="0"/>
              </a:spcBef>
              <a:spcAft>
                <a:spcPts val="0"/>
              </a:spcAft>
              <a:buClr>
                <a:schemeClr val="accent1"/>
              </a:buClr>
              <a:buSzPts val="2400"/>
              <a:buFont typeface="Outfit ExtraBold"/>
              <a:buNone/>
              <a:defRPr sz="2400">
                <a:solidFill>
                  <a:schemeClr val="accent1"/>
                </a:solidFill>
                <a:latin typeface="Outfit ExtraBold"/>
                <a:ea typeface="Outfit ExtraBold"/>
                <a:cs typeface="Outfit ExtraBold"/>
                <a:sym typeface="Outfit ExtraBold"/>
              </a:defRPr>
            </a:lvl9pPr>
          </a:lstStyle>
          <a:p>
            <a:endParaRPr/>
          </a:p>
        </p:txBody>
      </p:sp>
      <p:sp>
        <p:nvSpPr>
          <p:cNvPr id="1571" name="Google Shape;1571;p16"/>
          <p:cNvSpPr txBox="1">
            <a:spLocks noGrp="1"/>
          </p:cNvSpPr>
          <p:nvPr>
            <p:ph type="subTitle" idx="14"/>
          </p:nvPr>
        </p:nvSpPr>
        <p:spPr>
          <a:xfrm>
            <a:off x="5350614" y="1511625"/>
            <a:ext cx="3055500" cy="4476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2400"/>
              <a:buFont typeface="Outfit ExtraBold"/>
              <a:buNone/>
              <a:defRPr sz="1600">
                <a:solidFill>
                  <a:schemeClr val="accent1"/>
                </a:solidFill>
                <a:latin typeface="Outfit ExtraBold"/>
                <a:ea typeface="Outfit ExtraBold"/>
                <a:cs typeface="Outfit ExtraBold"/>
                <a:sym typeface="Outfit ExtraBold"/>
              </a:defRPr>
            </a:lvl1pPr>
            <a:lvl2pPr lvl="1" rtl="0">
              <a:lnSpc>
                <a:spcPct val="100000"/>
              </a:lnSpc>
              <a:spcBef>
                <a:spcPts val="0"/>
              </a:spcBef>
              <a:spcAft>
                <a:spcPts val="0"/>
              </a:spcAft>
              <a:buClr>
                <a:schemeClr val="accent1"/>
              </a:buClr>
              <a:buSzPts val="2400"/>
              <a:buFont typeface="Outfit ExtraBold"/>
              <a:buNone/>
              <a:defRPr sz="2400">
                <a:solidFill>
                  <a:schemeClr val="accent1"/>
                </a:solidFill>
                <a:latin typeface="Outfit ExtraBold"/>
                <a:ea typeface="Outfit ExtraBold"/>
                <a:cs typeface="Outfit ExtraBold"/>
                <a:sym typeface="Outfit ExtraBold"/>
              </a:defRPr>
            </a:lvl2pPr>
            <a:lvl3pPr lvl="2" rtl="0">
              <a:lnSpc>
                <a:spcPct val="100000"/>
              </a:lnSpc>
              <a:spcBef>
                <a:spcPts val="0"/>
              </a:spcBef>
              <a:spcAft>
                <a:spcPts val="0"/>
              </a:spcAft>
              <a:buClr>
                <a:schemeClr val="accent1"/>
              </a:buClr>
              <a:buSzPts val="2400"/>
              <a:buFont typeface="Outfit ExtraBold"/>
              <a:buNone/>
              <a:defRPr sz="2400">
                <a:solidFill>
                  <a:schemeClr val="accent1"/>
                </a:solidFill>
                <a:latin typeface="Outfit ExtraBold"/>
                <a:ea typeface="Outfit ExtraBold"/>
                <a:cs typeface="Outfit ExtraBold"/>
                <a:sym typeface="Outfit ExtraBold"/>
              </a:defRPr>
            </a:lvl3pPr>
            <a:lvl4pPr lvl="3" rtl="0">
              <a:lnSpc>
                <a:spcPct val="100000"/>
              </a:lnSpc>
              <a:spcBef>
                <a:spcPts val="0"/>
              </a:spcBef>
              <a:spcAft>
                <a:spcPts val="0"/>
              </a:spcAft>
              <a:buClr>
                <a:schemeClr val="accent1"/>
              </a:buClr>
              <a:buSzPts val="2400"/>
              <a:buFont typeface="Outfit ExtraBold"/>
              <a:buNone/>
              <a:defRPr sz="2400">
                <a:solidFill>
                  <a:schemeClr val="accent1"/>
                </a:solidFill>
                <a:latin typeface="Outfit ExtraBold"/>
                <a:ea typeface="Outfit ExtraBold"/>
                <a:cs typeface="Outfit ExtraBold"/>
                <a:sym typeface="Outfit ExtraBold"/>
              </a:defRPr>
            </a:lvl4pPr>
            <a:lvl5pPr lvl="4" rtl="0">
              <a:lnSpc>
                <a:spcPct val="100000"/>
              </a:lnSpc>
              <a:spcBef>
                <a:spcPts val="0"/>
              </a:spcBef>
              <a:spcAft>
                <a:spcPts val="0"/>
              </a:spcAft>
              <a:buClr>
                <a:schemeClr val="accent1"/>
              </a:buClr>
              <a:buSzPts val="2400"/>
              <a:buFont typeface="Outfit ExtraBold"/>
              <a:buNone/>
              <a:defRPr sz="2400">
                <a:solidFill>
                  <a:schemeClr val="accent1"/>
                </a:solidFill>
                <a:latin typeface="Outfit ExtraBold"/>
                <a:ea typeface="Outfit ExtraBold"/>
                <a:cs typeface="Outfit ExtraBold"/>
                <a:sym typeface="Outfit ExtraBold"/>
              </a:defRPr>
            </a:lvl5pPr>
            <a:lvl6pPr lvl="5" rtl="0">
              <a:lnSpc>
                <a:spcPct val="100000"/>
              </a:lnSpc>
              <a:spcBef>
                <a:spcPts val="0"/>
              </a:spcBef>
              <a:spcAft>
                <a:spcPts val="0"/>
              </a:spcAft>
              <a:buClr>
                <a:schemeClr val="accent1"/>
              </a:buClr>
              <a:buSzPts val="2400"/>
              <a:buFont typeface="Outfit ExtraBold"/>
              <a:buNone/>
              <a:defRPr sz="2400">
                <a:solidFill>
                  <a:schemeClr val="accent1"/>
                </a:solidFill>
                <a:latin typeface="Outfit ExtraBold"/>
                <a:ea typeface="Outfit ExtraBold"/>
                <a:cs typeface="Outfit ExtraBold"/>
                <a:sym typeface="Outfit ExtraBold"/>
              </a:defRPr>
            </a:lvl6pPr>
            <a:lvl7pPr lvl="6" rtl="0">
              <a:lnSpc>
                <a:spcPct val="100000"/>
              </a:lnSpc>
              <a:spcBef>
                <a:spcPts val="0"/>
              </a:spcBef>
              <a:spcAft>
                <a:spcPts val="0"/>
              </a:spcAft>
              <a:buClr>
                <a:schemeClr val="accent1"/>
              </a:buClr>
              <a:buSzPts val="2400"/>
              <a:buFont typeface="Outfit ExtraBold"/>
              <a:buNone/>
              <a:defRPr sz="2400">
                <a:solidFill>
                  <a:schemeClr val="accent1"/>
                </a:solidFill>
                <a:latin typeface="Outfit ExtraBold"/>
                <a:ea typeface="Outfit ExtraBold"/>
                <a:cs typeface="Outfit ExtraBold"/>
                <a:sym typeface="Outfit ExtraBold"/>
              </a:defRPr>
            </a:lvl7pPr>
            <a:lvl8pPr lvl="7" rtl="0">
              <a:lnSpc>
                <a:spcPct val="100000"/>
              </a:lnSpc>
              <a:spcBef>
                <a:spcPts val="0"/>
              </a:spcBef>
              <a:spcAft>
                <a:spcPts val="0"/>
              </a:spcAft>
              <a:buClr>
                <a:schemeClr val="accent1"/>
              </a:buClr>
              <a:buSzPts val="2400"/>
              <a:buFont typeface="Outfit ExtraBold"/>
              <a:buNone/>
              <a:defRPr sz="2400">
                <a:solidFill>
                  <a:schemeClr val="accent1"/>
                </a:solidFill>
                <a:latin typeface="Outfit ExtraBold"/>
                <a:ea typeface="Outfit ExtraBold"/>
                <a:cs typeface="Outfit ExtraBold"/>
                <a:sym typeface="Outfit ExtraBold"/>
              </a:defRPr>
            </a:lvl8pPr>
            <a:lvl9pPr lvl="8" rtl="0">
              <a:lnSpc>
                <a:spcPct val="100000"/>
              </a:lnSpc>
              <a:spcBef>
                <a:spcPts val="0"/>
              </a:spcBef>
              <a:spcAft>
                <a:spcPts val="0"/>
              </a:spcAft>
              <a:buClr>
                <a:schemeClr val="accent1"/>
              </a:buClr>
              <a:buSzPts val="2400"/>
              <a:buFont typeface="Outfit ExtraBold"/>
              <a:buNone/>
              <a:defRPr sz="2400">
                <a:solidFill>
                  <a:schemeClr val="accent1"/>
                </a:solidFill>
                <a:latin typeface="Outfit ExtraBold"/>
                <a:ea typeface="Outfit ExtraBold"/>
                <a:cs typeface="Outfit ExtraBold"/>
                <a:sym typeface="Outfit ExtraBold"/>
              </a:defRPr>
            </a:lvl9pPr>
          </a:lstStyle>
          <a:p>
            <a:endParaRPr/>
          </a:p>
        </p:txBody>
      </p:sp>
      <p:sp>
        <p:nvSpPr>
          <p:cNvPr id="1572" name="Google Shape;1572;p16"/>
          <p:cNvSpPr txBox="1">
            <a:spLocks noGrp="1"/>
          </p:cNvSpPr>
          <p:nvPr>
            <p:ph type="subTitle" idx="15"/>
          </p:nvPr>
        </p:nvSpPr>
        <p:spPr>
          <a:xfrm>
            <a:off x="5350614" y="3091123"/>
            <a:ext cx="3055500" cy="4476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2400"/>
              <a:buFont typeface="Outfit ExtraBold"/>
              <a:buNone/>
              <a:defRPr sz="1600">
                <a:solidFill>
                  <a:schemeClr val="accent1"/>
                </a:solidFill>
                <a:latin typeface="Outfit ExtraBold"/>
                <a:ea typeface="Outfit ExtraBold"/>
                <a:cs typeface="Outfit ExtraBold"/>
                <a:sym typeface="Outfit ExtraBold"/>
              </a:defRPr>
            </a:lvl1pPr>
            <a:lvl2pPr lvl="1" rtl="0">
              <a:lnSpc>
                <a:spcPct val="100000"/>
              </a:lnSpc>
              <a:spcBef>
                <a:spcPts val="0"/>
              </a:spcBef>
              <a:spcAft>
                <a:spcPts val="0"/>
              </a:spcAft>
              <a:buClr>
                <a:schemeClr val="accent1"/>
              </a:buClr>
              <a:buSzPts val="2400"/>
              <a:buFont typeface="Outfit ExtraBold"/>
              <a:buNone/>
              <a:defRPr sz="2400">
                <a:solidFill>
                  <a:schemeClr val="accent1"/>
                </a:solidFill>
                <a:latin typeface="Outfit ExtraBold"/>
                <a:ea typeface="Outfit ExtraBold"/>
                <a:cs typeface="Outfit ExtraBold"/>
                <a:sym typeface="Outfit ExtraBold"/>
              </a:defRPr>
            </a:lvl2pPr>
            <a:lvl3pPr lvl="2" rtl="0">
              <a:lnSpc>
                <a:spcPct val="100000"/>
              </a:lnSpc>
              <a:spcBef>
                <a:spcPts val="0"/>
              </a:spcBef>
              <a:spcAft>
                <a:spcPts val="0"/>
              </a:spcAft>
              <a:buClr>
                <a:schemeClr val="accent1"/>
              </a:buClr>
              <a:buSzPts val="2400"/>
              <a:buFont typeface="Outfit ExtraBold"/>
              <a:buNone/>
              <a:defRPr sz="2400">
                <a:solidFill>
                  <a:schemeClr val="accent1"/>
                </a:solidFill>
                <a:latin typeface="Outfit ExtraBold"/>
                <a:ea typeface="Outfit ExtraBold"/>
                <a:cs typeface="Outfit ExtraBold"/>
                <a:sym typeface="Outfit ExtraBold"/>
              </a:defRPr>
            </a:lvl3pPr>
            <a:lvl4pPr lvl="3" rtl="0">
              <a:lnSpc>
                <a:spcPct val="100000"/>
              </a:lnSpc>
              <a:spcBef>
                <a:spcPts val="0"/>
              </a:spcBef>
              <a:spcAft>
                <a:spcPts val="0"/>
              </a:spcAft>
              <a:buClr>
                <a:schemeClr val="accent1"/>
              </a:buClr>
              <a:buSzPts val="2400"/>
              <a:buFont typeface="Outfit ExtraBold"/>
              <a:buNone/>
              <a:defRPr sz="2400">
                <a:solidFill>
                  <a:schemeClr val="accent1"/>
                </a:solidFill>
                <a:latin typeface="Outfit ExtraBold"/>
                <a:ea typeface="Outfit ExtraBold"/>
                <a:cs typeface="Outfit ExtraBold"/>
                <a:sym typeface="Outfit ExtraBold"/>
              </a:defRPr>
            </a:lvl4pPr>
            <a:lvl5pPr lvl="4" rtl="0">
              <a:lnSpc>
                <a:spcPct val="100000"/>
              </a:lnSpc>
              <a:spcBef>
                <a:spcPts val="0"/>
              </a:spcBef>
              <a:spcAft>
                <a:spcPts val="0"/>
              </a:spcAft>
              <a:buClr>
                <a:schemeClr val="accent1"/>
              </a:buClr>
              <a:buSzPts val="2400"/>
              <a:buFont typeface="Outfit ExtraBold"/>
              <a:buNone/>
              <a:defRPr sz="2400">
                <a:solidFill>
                  <a:schemeClr val="accent1"/>
                </a:solidFill>
                <a:latin typeface="Outfit ExtraBold"/>
                <a:ea typeface="Outfit ExtraBold"/>
                <a:cs typeface="Outfit ExtraBold"/>
                <a:sym typeface="Outfit ExtraBold"/>
              </a:defRPr>
            </a:lvl5pPr>
            <a:lvl6pPr lvl="5" rtl="0">
              <a:lnSpc>
                <a:spcPct val="100000"/>
              </a:lnSpc>
              <a:spcBef>
                <a:spcPts val="0"/>
              </a:spcBef>
              <a:spcAft>
                <a:spcPts val="0"/>
              </a:spcAft>
              <a:buClr>
                <a:schemeClr val="accent1"/>
              </a:buClr>
              <a:buSzPts val="2400"/>
              <a:buFont typeface="Outfit ExtraBold"/>
              <a:buNone/>
              <a:defRPr sz="2400">
                <a:solidFill>
                  <a:schemeClr val="accent1"/>
                </a:solidFill>
                <a:latin typeface="Outfit ExtraBold"/>
                <a:ea typeface="Outfit ExtraBold"/>
                <a:cs typeface="Outfit ExtraBold"/>
                <a:sym typeface="Outfit ExtraBold"/>
              </a:defRPr>
            </a:lvl6pPr>
            <a:lvl7pPr lvl="6" rtl="0">
              <a:lnSpc>
                <a:spcPct val="100000"/>
              </a:lnSpc>
              <a:spcBef>
                <a:spcPts val="0"/>
              </a:spcBef>
              <a:spcAft>
                <a:spcPts val="0"/>
              </a:spcAft>
              <a:buClr>
                <a:schemeClr val="accent1"/>
              </a:buClr>
              <a:buSzPts val="2400"/>
              <a:buFont typeface="Outfit ExtraBold"/>
              <a:buNone/>
              <a:defRPr sz="2400">
                <a:solidFill>
                  <a:schemeClr val="accent1"/>
                </a:solidFill>
                <a:latin typeface="Outfit ExtraBold"/>
                <a:ea typeface="Outfit ExtraBold"/>
                <a:cs typeface="Outfit ExtraBold"/>
                <a:sym typeface="Outfit ExtraBold"/>
              </a:defRPr>
            </a:lvl7pPr>
            <a:lvl8pPr lvl="7" rtl="0">
              <a:lnSpc>
                <a:spcPct val="100000"/>
              </a:lnSpc>
              <a:spcBef>
                <a:spcPts val="0"/>
              </a:spcBef>
              <a:spcAft>
                <a:spcPts val="0"/>
              </a:spcAft>
              <a:buClr>
                <a:schemeClr val="accent1"/>
              </a:buClr>
              <a:buSzPts val="2400"/>
              <a:buFont typeface="Outfit ExtraBold"/>
              <a:buNone/>
              <a:defRPr sz="2400">
                <a:solidFill>
                  <a:schemeClr val="accent1"/>
                </a:solidFill>
                <a:latin typeface="Outfit ExtraBold"/>
                <a:ea typeface="Outfit ExtraBold"/>
                <a:cs typeface="Outfit ExtraBold"/>
                <a:sym typeface="Outfit ExtraBold"/>
              </a:defRPr>
            </a:lvl8pPr>
            <a:lvl9pPr lvl="8" rtl="0">
              <a:lnSpc>
                <a:spcPct val="100000"/>
              </a:lnSpc>
              <a:spcBef>
                <a:spcPts val="0"/>
              </a:spcBef>
              <a:spcAft>
                <a:spcPts val="0"/>
              </a:spcAft>
              <a:buClr>
                <a:schemeClr val="accent1"/>
              </a:buClr>
              <a:buSzPts val="2400"/>
              <a:buFont typeface="Outfit ExtraBold"/>
              <a:buNone/>
              <a:defRPr sz="2400">
                <a:solidFill>
                  <a:schemeClr val="accent1"/>
                </a:solidFill>
                <a:latin typeface="Outfit ExtraBold"/>
                <a:ea typeface="Outfit ExtraBold"/>
                <a:cs typeface="Outfit ExtraBold"/>
                <a:sym typeface="Outfit ExtraBold"/>
              </a:defRPr>
            </a:lvl9pPr>
          </a:lstStyle>
          <a:p>
            <a:endParaRPr/>
          </a:p>
        </p:txBody>
      </p:sp>
      <p:grpSp>
        <p:nvGrpSpPr>
          <p:cNvPr id="1573" name="Google Shape;1573;p16"/>
          <p:cNvGrpSpPr/>
          <p:nvPr/>
        </p:nvGrpSpPr>
        <p:grpSpPr>
          <a:xfrm>
            <a:off x="162681" y="4658602"/>
            <a:ext cx="847201" cy="384141"/>
            <a:chOff x="162681" y="4658602"/>
            <a:chExt cx="847201" cy="384141"/>
          </a:xfrm>
        </p:grpSpPr>
        <p:grpSp>
          <p:nvGrpSpPr>
            <p:cNvPr id="1574" name="Google Shape;1574;p16"/>
            <p:cNvGrpSpPr/>
            <p:nvPr/>
          </p:nvGrpSpPr>
          <p:grpSpPr>
            <a:xfrm>
              <a:off x="611557" y="4658602"/>
              <a:ext cx="398326" cy="384141"/>
              <a:chOff x="5732640" y="1801800"/>
              <a:chExt cx="388800" cy="1096920"/>
            </a:xfrm>
          </p:grpSpPr>
          <p:sp>
            <p:nvSpPr>
              <p:cNvPr id="1575" name="Google Shape;1575;p16"/>
              <p:cNvSpPr/>
              <p:nvPr/>
            </p:nvSpPr>
            <p:spPr>
              <a:xfrm>
                <a:off x="6031440" y="1801800"/>
                <a:ext cx="90000" cy="1096920"/>
              </a:xfrm>
              <a:custGeom>
                <a:avLst/>
                <a:gdLst/>
                <a:ahLst/>
                <a:cxnLst/>
                <a:rect l="l" t="t" r="r" b="b"/>
                <a:pathLst>
                  <a:path w="250" h="3047" extrusionOk="0">
                    <a:moveTo>
                      <a:pt x="0" y="0"/>
                    </a:moveTo>
                    <a:lnTo>
                      <a:pt x="250" y="0"/>
                    </a:lnTo>
                    <a:lnTo>
                      <a:pt x="250" y="3047"/>
                    </a:lnTo>
                    <a:lnTo>
                      <a:pt x="0" y="3047"/>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576" name="Google Shape;1576;p16"/>
              <p:cNvSpPr/>
              <p:nvPr/>
            </p:nvSpPr>
            <p:spPr>
              <a:xfrm>
                <a:off x="5732640" y="2050560"/>
                <a:ext cx="90000" cy="347040"/>
              </a:xfrm>
              <a:custGeom>
                <a:avLst/>
                <a:gdLst/>
                <a:ahLst/>
                <a:cxnLst/>
                <a:rect l="l" t="t" r="r" b="b"/>
                <a:pathLst>
                  <a:path w="250" h="964" extrusionOk="0">
                    <a:moveTo>
                      <a:pt x="0" y="0"/>
                    </a:moveTo>
                    <a:lnTo>
                      <a:pt x="250" y="0"/>
                    </a:lnTo>
                    <a:lnTo>
                      <a:pt x="250" y="964"/>
                    </a:lnTo>
                    <a:lnTo>
                      <a:pt x="0" y="96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577" name="Google Shape;1577;p16"/>
              <p:cNvSpPr/>
              <p:nvPr/>
            </p:nvSpPr>
            <p:spPr>
              <a:xfrm>
                <a:off x="5882040" y="2397600"/>
                <a:ext cx="90000" cy="501120"/>
              </a:xfrm>
              <a:custGeom>
                <a:avLst/>
                <a:gdLst/>
                <a:ahLst/>
                <a:cxnLst/>
                <a:rect l="l" t="t" r="r" b="b"/>
                <a:pathLst>
                  <a:path w="250" h="1392" extrusionOk="0">
                    <a:moveTo>
                      <a:pt x="0" y="0"/>
                    </a:moveTo>
                    <a:lnTo>
                      <a:pt x="250" y="0"/>
                    </a:lnTo>
                    <a:lnTo>
                      <a:pt x="250" y="1392"/>
                    </a:lnTo>
                    <a:lnTo>
                      <a:pt x="0" y="139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1578" name="Google Shape;1578;p16"/>
            <p:cNvGrpSpPr/>
            <p:nvPr/>
          </p:nvGrpSpPr>
          <p:grpSpPr>
            <a:xfrm>
              <a:off x="162681" y="4658610"/>
              <a:ext cx="398326" cy="275215"/>
              <a:chOff x="4089960" y="2589480"/>
              <a:chExt cx="388800" cy="785880"/>
            </a:xfrm>
          </p:grpSpPr>
          <p:sp>
            <p:nvSpPr>
              <p:cNvPr id="1579" name="Google Shape;1579;p16"/>
              <p:cNvSpPr/>
              <p:nvPr/>
            </p:nvSpPr>
            <p:spPr>
              <a:xfrm>
                <a:off x="4089960" y="2835360"/>
                <a:ext cx="90360" cy="540000"/>
              </a:xfrm>
              <a:custGeom>
                <a:avLst/>
                <a:gdLst/>
                <a:ahLst/>
                <a:cxnLst/>
                <a:rect l="l" t="t" r="r" b="b"/>
                <a:pathLst>
                  <a:path w="251" h="1500" extrusionOk="0">
                    <a:moveTo>
                      <a:pt x="0" y="0"/>
                    </a:moveTo>
                    <a:lnTo>
                      <a:pt x="251" y="0"/>
                    </a:lnTo>
                    <a:lnTo>
                      <a:pt x="251" y="1500"/>
                    </a:lnTo>
                    <a:lnTo>
                      <a:pt x="0" y="1500"/>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580" name="Google Shape;1580;p16"/>
              <p:cNvSpPr/>
              <p:nvPr/>
            </p:nvSpPr>
            <p:spPr>
              <a:xfrm>
                <a:off x="4388760" y="2589480"/>
                <a:ext cx="90000" cy="420480"/>
              </a:xfrm>
              <a:custGeom>
                <a:avLst/>
                <a:gdLst/>
                <a:ahLst/>
                <a:cxnLst/>
                <a:rect l="l" t="t" r="r" b="b"/>
                <a:pathLst>
                  <a:path w="250" h="1168" extrusionOk="0">
                    <a:moveTo>
                      <a:pt x="0" y="0"/>
                    </a:moveTo>
                    <a:lnTo>
                      <a:pt x="250" y="0"/>
                    </a:lnTo>
                    <a:lnTo>
                      <a:pt x="250" y="1168"/>
                    </a:lnTo>
                    <a:lnTo>
                      <a:pt x="0" y="1168"/>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581" name="Google Shape;1581;p16"/>
              <p:cNvSpPr/>
              <p:nvPr/>
            </p:nvSpPr>
            <p:spPr>
              <a:xfrm>
                <a:off x="4239360" y="2835360"/>
                <a:ext cx="90360" cy="174600"/>
              </a:xfrm>
              <a:custGeom>
                <a:avLst/>
                <a:gdLst/>
                <a:ahLst/>
                <a:cxnLst/>
                <a:rect l="l" t="t" r="r" b="b"/>
                <a:pathLst>
                  <a:path w="251" h="485" extrusionOk="0">
                    <a:moveTo>
                      <a:pt x="0" y="0"/>
                    </a:moveTo>
                    <a:lnTo>
                      <a:pt x="251" y="0"/>
                    </a:lnTo>
                    <a:lnTo>
                      <a:pt x="251" y="485"/>
                    </a:lnTo>
                    <a:lnTo>
                      <a:pt x="0" y="48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grpSp>
        <p:nvGrpSpPr>
          <p:cNvPr id="1582" name="Google Shape;1582;p16"/>
          <p:cNvGrpSpPr/>
          <p:nvPr/>
        </p:nvGrpSpPr>
        <p:grpSpPr>
          <a:xfrm>
            <a:off x="8102233" y="86275"/>
            <a:ext cx="846137" cy="453229"/>
            <a:chOff x="8102233" y="86275"/>
            <a:chExt cx="846137" cy="453229"/>
          </a:xfrm>
        </p:grpSpPr>
        <p:grpSp>
          <p:nvGrpSpPr>
            <p:cNvPr id="1583" name="Google Shape;1583;p16"/>
            <p:cNvGrpSpPr/>
            <p:nvPr/>
          </p:nvGrpSpPr>
          <p:grpSpPr>
            <a:xfrm>
              <a:off x="8102233" y="86275"/>
              <a:ext cx="397957" cy="453229"/>
              <a:chOff x="4836960" y="2166120"/>
              <a:chExt cx="388440" cy="1294200"/>
            </a:xfrm>
          </p:grpSpPr>
          <p:sp>
            <p:nvSpPr>
              <p:cNvPr id="1584" name="Google Shape;1584;p16"/>
              <p:cNvSpPr/>
              <p:nvPr/>
            </p:nvSpPr>
            <p:spPr>
              <a:xfrm>
                <a:off x="5135040" y="2166120"/>
                <a:ext cx="90360" cy="1294200"/>
              </a:xfrm>
              <a:custGeom>
                <a:avLst/>
                <a:gdLst/>
                <a:ahLst/>
                <a:cxnLst/>
                <a:rect l="l" t="t" r="r" b="b"/>
                <a:pathLst>
                  <a:path w="251" h="3595" extrusionOk="0">
                    <a:moveTo>
                      <a:pt x="0" y="0"/>
                    </a:moveTo>
                    <a:lnTo>
                      <a:pt x="251" y="0"/>
                    </a:lnTo>
                    <a:lnTo>
                      <a:pt x="251" y="3595"/>
                    </a:lnTo>
                    <a:lnTo>
                      <a:pt x="0" y="359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585" name="Google Shape;1585;p16"/>
              <p:cNvSpPr/>
              <p:nvPr/>
            </p:nvSpPr>
            <p:spPr>
              <a:xfrm>
                <a:off x="4986000" y="2166120"/>
                <a:ext cx="90360" cy="792720"/>
              </a:xfrm>
              <a:custGeom>
                <a:avLst/>
                <a:gdLst/>
                <a:ahLst/>
                <a:cxnLst/>
                <a:rect l="l" t="t" r="r" b="b"/>
                <a:pathLst>
                  <a:path w="251" h="2202" extrusionOk="0">
                    <a:moveTo>
                      <a:pt x="0" y="0"/>
                    </a:moveTo>
                    <a:lnTo>
                      <a:pt x="251" y="0"/>
                    </a:lnTo>
                    <a:lnTo>
                      <a:pt x="251" y="2202"/>
                    </a:lnTo>
                    <a:lnTo>
                      <a:pt x="0" y="22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586" name="Google Shape;1586;p16"/>
              <p:cNvSpPr/>
              <p:nvPr/>
            </p:nvSpPr>
            <p:spPr>
              <a:xfrm>
                <a:off x="4836960" y="2959200"/>
                <a:ext cx="90000" cy="174600"/>
              </a:xfrm>
              <a:custGeom>
                <a:avLst/>
                <a:gdLst/>
                <a:ahLst/>
                <a:cxnLst/>
                <a:rect l="l" t="t" r="r" b="b"/>
                <a:pathLst>
                  <a:path w="250" h="485" extrusionOk="0">
                    <a:moveTo>
                      <a:pt x="0" y="0"/>
                    </a:moveTo>
                    <a:lnTo>
                      <a:pt x="250" y="0"/>
                    </a:lnTo>
                    <a:lnTo>
                      <a:pt x="250" y="485"/>
                    </a:lnTo>
                    <a:lnTo>
                      <a:pt x="0" y="48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1587" name="Google Shape;1587;p16"/>
            <p:cNvGrpSpPr/>
            <p:nvPr/>
          </p:nvGrpSpPr>
          <p:grpSpPr>
            <a:xfrm>
              <a:off x="8550044" y="216119"/>
              <a:ext cx="398326" cy="193521"/>
              <a:chOff x="6180480" y="1249200"/>
              <a:chExt cx="388800" cy="552600"/>
            </a:xfrm>
          </p:grpSpPr>
          <p:sp>
            <p:nvSpPr>
              <p:cNvPr id="1588" name="Google Shape;1588;p16"/>
              <p:cNvSpPr/>
              <p:nvPr/>
            </p:nvSpPr>
            <p:spPr>
              <a:xfrm>
                <a:off x="6479280" y="1249200"/>
                <a:ext cx="90000" cy="173520"/>
              </a:xfrm>
              <a:custGeom>
                <a:avLst/>
                <a:gdLst/>
                <a:ahLst/>
                <a:cxnLst/>
                <a:rect l="l" t="t" r="r" b="b"/>
                <a:pathLst>
                  <a:path w="250" h="482" extrusionOk="0">
                    <a:moveTo>
                      <a:pt x="0" y="0"/>
                    </a:moveTo>
                    <a:lnTo>
                      <a:pt x="250" y="0"/>
                    </a:lnTo>
                    <a:lnTo>
                      <a:pt x="250" y="482"/>
                    </a:lnTo>
                    <a:lnTo>
                      <a:pt x="0" y="48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589" name="Google Shape;1589;p16"/>
              <p:cNvSpPr/>
              <p:nvPr/>
            </p:nvSpPr>
            <p:spPr>
              <a:xfrm>
                <a:off x="6329880" y="1249200"/>
                <a:ext cx="90000" cy="443880"/>
              </a:xfrm>
              <a:custGeom>
                <a:avLst/>
                <a:gdLst/>
                <a:ahLst/>
                <a:cxnLst/>
                <a:rect l="l" t="t" r="r" b="b"/>
                <a:pathLst>
                  <a:path w="250" h="1233" extrusionOk="0">
                    <a:moveTo>
                      <a:pt x="0" y="0"/>
                    </a:moveTo>
                    <a:lnTo>
                      <a:pt x="250" y="0"/>
                    </a:lnTo>
                    <a:lnTo>
                      <a:pt x="250" y="1233"/>
                    </a:lnTo>
                    <a:lnTo>
                      <a:pt x="0" y="123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590" name="Google Shape;1590;p16"/>
              <p:cNvSpPr/>
              <p:nvPr/>
            </p:nvSpPr>
            <p:spPr>
              <a:xfrm>
                <a:off x="6180480" y="1693080"/>
                <a:ext cx="90360" cy="108720"/>
              </a:xfrm>
              <a:custGeom>
                <a:avLst/>
                <a:gdLst/>
                <a:ahLst/>
                <a:cxnLst/>
                <a:rect l="l" t="t" r="r" b="b"/>
                <a:pathLst>
                  <a:path w="251" h="302" extrusionOk="0">
                    <a:moveTo>
                      <a:pt x="0" y="0"/>
                    </a:moveTo>
                    <a:lnTo>
                      <a:pt x="251" y="0"/>
                    </a:lnTo>
                    <a:lnTo>
                      <a:pt x="251" y="302"/>
                    </a:lnTo>
                    <a:lnTo>
                      <a:pt x="0" y="3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spTree>
      <p:nvGrpSpPr>
        <p:cNvPr id="1" name="Shape 1591"/>
        <p:cNvGrpSpPr/>
        <p:nvPr/>
      </p:nvGrpSpPr>
      <p:grpSpPr>
        <a:xfrm>
          <a:off x="0" y="0"/>
          <a:ext cx="0" cy="0"/>
          <a:chOff x="0" y="0"/>
          <a:chExt cx="0" cy="0"/>
        </a:xfrm>
      </p:grpSpPr>
      <p:grpSp>
        <p:nvGrpSpPr>
          <p:cNvPr id="1592" name="Google Shape;1592;p17"/>
          <p:cNvGrpSpPr/>
          <p:nvPr/>
        </p:nvGrpSpPr>
        <p:grpSpPr>
          <a:xfrm>
            <a:off x="0" y="0"/>
            <a:ext cx="9143995" cy="5143491"/>
            <a:chOff x="0" y="0"/>
            <a:chExt cx="9143995" cy="5143491"/>
          </a:xfrm>
        </p:grpSpPr>
        <p:sp>
          <p:nvSpPr>
            <p:cNvPr id="1593" name="Google Shape;1593;p17"/>
            <p:cNvSpPr/>
            <p:nvPr/>
          </p:nvSpPr>
          <p:spPr>
            <a:xfrm>
              <a:off x="0" y="19319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94" name="Google Shape;1594;p17"/>
            <p:cNvSpPr/>
            <p:nvPr/>
          </p:nvSpPr>
          <p:spPr>
            <a:xfrm>
              <a:off x="0" y="401120"/>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95" name="Google Shape;1595;p17"/>
            <p:cNvSpPr/>
            <p:nvPr/>
          </p:nvSpPr>
          <p:spPr>
            <a:xfrm>
              <a:off x="0" y="609048"/>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96" name="Google Shape;1596;p17"/>
            <p:cNvSpPr/>
            <p:nvPr/>
          </p:nvSpPr>
          <p:spPr>
            <a:xfrm>
              <a:off x="0" y="816976"/>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97" name="Google Shape;1597;p17"/>
            <p:cNvSpPr/>
            <p:nvPr/>
          </p:nvSpPr>
          <p:spPr>
            <a:xfrm>
              <a:off x="0" y="1024085"/>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98" name="Google Shape;1598;p17"/>
            <p:cNvSpPr/>
            <p:nvPr/>
          </p:nvSpPr>
          <p:spPr>
            <a:xfrm>
              <a:off x="0" y="123201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99" name="Google Shape;1599;p17"/>
            <p:cNvSpPr/>
            <p:nvPr/>
          </p:nvSpPr>
          <p:spPr>
            <a:xfrm>
              <a:off x="0" y="1439941"/>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600" name="Google Shape;1600;p17"/>
            <p:cNvSpPr/>
            <p:nvPr/>
          </p:nvSpPr>
          <p:spPr>
            <a:xfrm>
              <a:off x="0" y="1647868"/>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601" name="Google Shape;1601;p17"/>
            <p:cNvSpPr/>
            <p:nvPr/>
          </p:nvSpPr>
          <p:spPr>
            <a:xfrm>
              <a:off x="0" y="1854977"/>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602" name="Google Shape;1602;p17"/>
            <p:cNvSpPr/>
            <p:nvPr/>
          </p:nvSpPr>
          <p:spPr>
            <a:xfrm>
              <a:off x="0" y="2062905"/>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603" name="Google Shape;1603;p17"/>
            <p:cNvSpPr/>
            <p:nvPr/>
          </p:nvSpPr>
          <p:spPr>
            <a:xfrm>
              <a:off x="0" y="227083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604" name="Google Shape;1604;p17"/>
            <p:cNvSpPr/>
            <p:nvPr/>
          </p:nvSpPr>
          <p:spPr>
            <a:xfrm>
              <a:off x="0" y="2478761"/>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605" name="Google Shape;1605;p17"/>
            <p:cNvSpPr/>
            <p:nvPr/>
          </p:nvSpPr>
          <p:spPr>
            <a:xfrm>
              <a:off x="0" y="2686688"/>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606" name="Google Shape;1606;p17"/>
            <p:cNvSpPr/>
            <p:nvPr/>
          </p:nvSpPr>
          <p:spPr>
            <a:xfrm>
              <a:off x="0" y="2894616"/>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607" name="Google Shape;1607;p17"/>
            <p:cNvSpPr/>
            <p:nvPr/>
          </p:nvSpPr>
          <p:spPr>
            <a:xfrm>
              <a:off x="0" y="3102544"/>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608" name="Google Shape;1608;p17"/>
            <p:cNvSpPr/>
            <p:nvPr/>
          </p:nvSpPr>
          <p:spPr>
            <a:xfrm>
              <a:off x="0" y="330965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609" name="Google Shape;1609;p17"/>
            <p:cNvSpPr/>
            <p:nvPr/>
          </p:nvSpPr>
          <p:spPr>
            <a:xfrm>
              <a:off x="0" y="3517581"/>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610" name="Google Shape;1610;p17"/>
            <p:cNvSpPr/>
            <p:nvPr/>
          </p:nvSpPr>
          <p:spPr>
            <a:xfrm>
              <a:off x="0" y="3725509"/>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611" name="Google Shape;1611;p17"/>
            <p:cNvSpPr/>
            <p:nvPr/>
          </p:nvSpPr>
          <p:spPr>
            <a:xfrm>
              <a:off x="0" y="3933436"/>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612" name="Google Shape;1612;p17"/>
            <p:cNvSpPr/>
            <p:nvPr/>
          </p:nvSpPr>
          <p:spPr>
            <a:xfrm>
              <a:off x="0" y="4140545"/>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613" name="Google Shape;1613;p17"/>
            <p:cNvSpPr/>
            <p:nvPr/>
          </p:nvSpPr>
          <p:spPr>
            <a:xfrm>
              <a:off x="0" y="434847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614" name="Google Shape;1614;p17"/>
            <p:cNvSpPr/>
            <p:nvPr/>
          </p:nvSpPr>
          <p:spPr>
            <a:xfrm>
              <a:off x="0" y="4556401"/>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615" name="Google Shape;1615;p17"/>
            <p:cNvSpPr/>
            <p:nvPr/>
          </p:nvSpPr>
          <p:spPr>
            <a:xfrm>
              <a:off x="0" y="4764329"/>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616" name="Google Shape;1616;p17"/>
            <p:cNvSpPr/>
            <p:nvPr/>
          </p:nvSpPr>
          <p:spPr>
            <a:xfrm>
              <a:off x="0" y="4972256"/>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617" name="Google Shape;1617;p17"/>
            <p:cNvSpPr/>
            <p:nvPr/>
          </p:nvSpPr>
          <p:spPr>
            <a:xfrm>
              <a:off x="867684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618" name="Google Shape;1618;p17"/>
            <p:cNvSpPr/>
            <p:nvPr/>
          </p:nvSpPr>
          <p:spPr>
            <a:xfrm>
              <a:off x="8470469"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619" name="Google Shape;1619;p17"/>
            <p:cNvSpPr/>
            <p:nvPr/>
          </p:nvSpPr>
          <p:spPr>
            <a:xfrm>
              <a:off x="826327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620" name="Google Shape;1620;p17"/>
            <p:cNvSpPr/>
            <p:nvPr/>
          </p:nvSpPr>
          <p:spPr>
            <a:xfrm>
              <a:off x="805608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621" name="Google Shape;1621;p17"/>
            <p:cNvSpPr/>
            <p:nvPr/>
          </p:nvSpPr>
          <p:spPr>
            <a:xfrm>
              <a:off x="7848888"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622" name="Google Shape;1622;p17"/>
            <p:cNvSpPr/>
            <p:nvPr/>
          </p:nvSpPr>
          <p:spPr>
            <a:xfrm>
              <a:off x="7641695"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623" name="Google Shape;1623;p17"/>
            <p:cNvSpPr/>
            <p:nvPr/>
          </p:nvSpPr>
          <p:spPr>
            <a:xfrm>
              <a:off x="743450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624" name="Google Shape;1624;p17"/>
            <p:cNvSpPr/>
            <p:nvPr/>
          </p:nvSpPr>
          <p:spPr>
            <a:xfrm>
              <a:off x="7227308"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625" name="Google Shape;1625;p17"/>
            <p:cNvSpPr/>
            <p:nvPr/>
          </p:nvSpPr>
          <p:spPr>
            <a:xfrm>
              <a:off x="702093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626" name="Google Shape;1626;p17"/>
            <p:cNvSpPr/>
            <p:nvPr/>
          </p:nvSpPr>
          <p:spPr>
            <a:xfrm>
              <a:off x="681373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627" name="Google Shape;1627;p17"/>
            <p:cNvSpPr/>
            <p:nvPr/>
          </p:nvSpPr>
          <p:spPr>
            <a:xfrm>
              <a:off x="660654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628" name="Google Shape;1628;p17"/>
            <p:cNvSpPr/>
            <p:nvPr/>
          </p:nvSpPr>
          <p:spPr>
            <a:xfrm>
              <a:off x="6399349"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629" name="Google Shape;1629;p17"/>
            <p:cNvSpPr/>
            <p:nvPr/>
          </p:nvSpPr>
          <p:spPr>
            <a:xfrm>
              <a:off x="619297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630" name="Google Shape;1630;p17"/>
            <p:cNvSpPr/>
            <p:nvPr/>
          </p:nvSpPr>
          <p:spPr>
            <a:xfrm>
              <a:off x="598577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631" name="Google Shape;1631;p17"/>
            <p:cNvSpPr/>
            <p:nvPr/>
          </p:nvSpPr>
          <p:spPr>
            <a:xfrm>
              <a:off x="577858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632" name="Google Shape;1632;p17"/>
            <p:cNvSpPr/>
            <p:nvPr/>
          </p:nvSpPr>
          <p:spPr>
            <a:xfrm>
              <a:off x="557139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633" name="Google Shape;1633;p17"/>
            <p:cNvSpPr/>
            <p:nvPr/>
          </p:nvSpPr>
          <p:spPr>
            <a:xfrm>
              <a:off x="536501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634" name="Google Shape;1634;p17"/>
            <p:cNvSpPr/>
            <p:nvPr/>
          </p:nvSpPr>
          <p:spPr>
            <a:xfrm>
              <a:off x="515863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635" name="Google Shape;1635;p17"/>
            <p:cNvSpPr/>
            <p:nvPr/>
          </p:nvSpPr>
          <p:spPr>
            <a:xfrm>
              <a:off x="495144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636" name="Google Shape;1636;p17"/>
            <p:cNvSpPr/>
            <p:nvPr/>
          </p:nvSpPr>
          <p:spPr>
            <a:xfrm>
              <a:off x="474424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637" name="Google Shape;1637;p17"/>
            <p:cNvSpPr/>
            <p:nvPr/>
          </p:nvSpPr>
          <p:spPr>
            <a:xfrm>
              <a:off x="4537053"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638" name="Google Shape;1638;p17"/>
            <p:cNvSpPr/>
            <p:nvPr/>
          </p:nvSpPr>
          <p:spPr>
            <a:xfrm>
              <a:off x="432986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639" name="Google Shape;1639;p17"/>
            <p:cNvSpPr/>
            <p:nvPr/>
          </p:nvSpPr>
          <p:spPr>
            <a:xfrm>
              <a:off x="412266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640" name="Google Shape;1640;p17"/>
            <p:cNvSpPr/>
            <p:nvPr/>
          </p:nvSpPr>
          <p:spPr>
            <a:xfrm>
              <a:off x="3916288"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641" name="Google Shape;1641;p17"/>
            <p:cNvSpPr/>
            <p:nvPr/>
          </p:nvSpPr>
          <p:spPr>
            <a:xfrm>
              <a:off x="370909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642" name="Google Shape;1642;p17"/>
            <p:cNvSpPr/>
            <p:nvPr/>
          </p:nvSpPr>
          <p:spPr>
            <a:xfrm>
              <a:off x="350190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643" name="Google Shape;1643;p17"/>
            <p:cNvSpPr/>
            <p:nvPr/>
          </p:nvSpPr>
          <p:spPr>
            <a:xfrm>
              <a:off x="329470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644" name="Google Shape;1644;p17"/>
            <p:cNvSpPr/>
            <p:nvPr/>
          </p:nvSpPr>
          <p:spPr>
            <a:xfrm>
              <a:off x="308751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645" name="Google Shape;1645;p17"/>
            <p:cNvSpPr/>
            <p:nvPr/>
          </p:nvSpPr>
          <p:spPr>
            <a:xfrm>
              <a:off x="288113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646" name="Google Shape;1646;p17"/>
            <p:cNvSpPr/>
            <p:nvPr/>
          </p:nvSpPr>
          <p:spPr>
            <a:xfrm>
              <a:off x="267394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647" name="Google Shape;1647;p17"/>
            <p:cNvSpPr/>
            <p:nvPr/>
          </p:nvSpPr>
          <p:spPr>
            <a:xfrm>
              <a:off x="2466748"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648" name="Google Shape;1648;p17"/>
            <p:cNvSpPr/>
            <p:nvPr/>
          </p:nvSpPr>
          <p:spPr>
            <a:xfrm>
              <a:off x="2259555"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649" name="Google Shape;1649;p17"/>
            <p:cNvSpPr/>
            <p:nvPr/>
          </p:nvSpPr>
          <p:spPr>
            <a:xfrm>
              <a:off x="205236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650" name="Google Shape;1650;p17"/>
            <p:cNvSpPr/>
            <p:nvPr/>
          </p:nvSpPr>
          <p:spPr>
            <a:xfrm>
              <a:off x="1845983"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651" name="Google Shape;1651;p17"/>
            <p:cNvSpPr/>
            <p:nvPr/>
          </p:nvSpPr>
          <p:spPr>
            <a:xfrm>
              <a:off x="163879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652" name="Google Shape;1652;p17"/>
            <p:cNvSpPr/>
            <p:nvPr/>
          </p:nvSpPr>
          <p:spPr>
            <a:xfrm>
              <a:off x="143159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653" name="Google Shape;1653;p17"/>
            <p:cNvSpPr/>
            <p:nvPr/>
          </p:nvSpPr>
          <p:spPr>
            <a:xfrm>
              <a:off x="122440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654" name="Google Shape;1654;p17"/>
            <p:cNvSpPr/>
            <p:nvPr/>
          </p:nvSpPr>
          <p:spPr>
            <a:xfrm>
              <a:off x="1017209"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655" name="Google Shape;1655;p17"/>
            <p:cNvSpPr/>
            <p:nvPr/>
          </p:nvSpPr>
          <p:spPr>
            <a:xfrm>
              <a:off x="810015"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656" name="Google Shape;1656;p17"/>
            <p:cNvSpPr/>
            <p:nvPr/>
          </p:nvSpPr>
          <p:spPr>
            <a:xfrm>
              <a:off x="60363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657" name="Google Shape;1657;p17"/>
            <p:cNvSpPr/>
            <p:nvPr/>
          </p:nvSpPr>
          <p:spPr>
            <a:xfrm>
              <a:off x="39644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658" name="Google Shape;1658;p17"/>
            <p:cNvSpPr/>
            <p:nvPr/>
          </p:nvSpPr>
          <p:spPr>
            <a:xfrm>
              <a:off x="18925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659" name="Google Shape;1659;p17"/>
            <p:cNvSpPr/>
            <p:nvPr/>
          </p:nvSpPr>
          <p:spPr>
            <a:xfrm>
              <a:off x="8716176" y="193200"/>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660" name="Google Shape;1660;p17"/>
            <p:cNvSpPr/>
            <p:nvPr/>
          </p:nvSpPr>
          <p:spPr>
            <a:xfrm>
              <a:off x="8716176" y="401127"/>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661" name="Google Shape;1661;p17"/>
            <p:cNvSpPr/>
            <p:nvPr/>
          </p:nvSpPr>
          <p:spPr>
            <a:xfrm>
              <a:off x="8716176" y="609054"/>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662" name="Google Shape;1662;p17"/>
            <p:cNvSpPr/>
            <p:nvPr/>
          </p:nvSpPr>
          <p:spPr>
            <a:xfrm>
              <a:off x="8716176" y="81698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663" name="Google Shape;1663;p17"/>
            <p:cNvSpPr/>
            <p:nvPr/>
          </p:nvSpPr>
          <p:spPr>
            <a:xfrm>
              <a:off x="8716176" y="1024090"/>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664" name="Google Shape;1664;p17"/>
            <p:cNvSpPr/>
            <p:nvPr/>
          </p:nvSpPr>
          <p:spPr>
            <a:xfrm>
              <a:off x="8716176" y="1232017"/>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665" name="Google Shape;1665;p17"/>
            <p:cNvSpPr/>
            <p:nvPr/>
          </p:nvSpPr>
          <p:spPr>
            <a:xfrm>
              <a:off x="8716176" y="1439944"/>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666" name="Google Shape;1666;p17"/>
            <p:cNvSpPr/>
            <p:nvPr/>
          </p:nvSpPr>
          <p:spPr>
            <a:xfrm>
              <a:off x="8716176" y="164787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667" name="Google Shape;1667;p17"/>
            <p:cNvSpPr/>
            <p:nvPr/>
          </p:nvSpPr>
          <p:spPr>
            <a:xfrm>
              <a:off x="8716176" y="1854980"/>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668" name="Google Shape;1668;p17"/>
            <p:cNvSpPr/>
            <p:nvPr/>
          </p:nvSpPr>
          <p:spPr>
            <a:xfrm>
              <a:off x="8716176" y="2062907"/>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669" name="Google Shape;1669;p17"/>
            <p:cNvSpPr/>
            <p:nvPr/>
          </p:nvSpPr>
          <p:spPr>
            <a:xfrm>
              <a:off x="8716176" y="2270834"/>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670" name="Google Shape;1670;p17"/>
            <p:cNvSpPr/>
            <p:nvPr/>
          </p:nvSpPr>
          <p:spPr>
            <a:xfrm>
              <a:off x="8716176" y="247876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671" name="Google Shape;1671;p17"/>
            <p:cNvSpPr/>
            <p:nvPr/>
          </p:nvSpPr>
          <p:spPr>
            <a:xfrm>
              <a:off x="8716176" y="2686689"/>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672" name="Google Shape;1672;p17"/>
            <p:cNvSpPr/>
            <p:nvPr/>
          </p:nvSpPr>
          <p:spPr>
            <a:xfrm>
              <a:off x="8716176" y="2894616"/>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673" name="Google Shape;1673;p17"/>
            <p:cNvSpPr/>
            <p:nvPr/>
          </p:nvSpPr>
          <p:spPr>
            <a:xfrm>
              <a:off x="8716176" y="3102543"/>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674" name="Google Shape;1674;p17"/>
            <p:cNvSpPr/>
            <p:nvPr/>
          </p:nvSpPr>
          <p:spPr>
            <a:xfrm>
              <a:off x="8716176" y="330965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675" name="Google Shape;1675;p17"/>
            <p:cNvSpPr/>
            <p:nvPr/>
          </p:nvSpPr>
          <p:spPr>
            <a:xfrm>
              <a:off x="8716176" y="3517579"/>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676" name="Google Shape;1676;p17"/>
            <p:cNvSpPr/>
            <p:nvPr/>
          </p:nvSpPr>
          <p:spPr>
            <a:xfrm>
              <a:off x="8716176" y="3725506"/>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677" name="Google Shape;1677;p17"/>
            <p:cNvSpPr/>
            <p:nvPr/>
          </p:nvSpPr>
          <p:spPr>
            <a:xfrm>
              <a:off x="8716176" y="3933433"/>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678" name="Google Shape;1678;p17"/>
            <p:cNvSpPr/>
            <p:nvPr/>
          </p:nvSpPr>
          <p:spPr>
            <a:xfrm>
              <a:off x="8716176" y="414054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679" name="Google Shape;1679;p17"/>
            <p:cNvSpPr/>
            <p:nvPr/>
          </p:nvSpPr>
          <p:spPr>
            <a:xfrm>
              <a:off x="8716176" y="4348469"/>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680" name="Google Shape;1680;p17"/>
            <p:cNvSpPr/>
            <p:nvPr/>
          </p:nvSpPr>
          <p:spPr>
            <a:xfrm>
              <a:off x="8716176" y="4556396"/>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681" name="Google Shape;1681;p17"/>
            <p:cNvSpPr/>
            <p:nvPr/>
          </p:nvSpPr>
          <p:spPr>
            <a:xfrm>
              <a:off x="8716176" y="4764323"/>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682" name="Google Shape;1682;p17"/>
            <p:cNvSpPr/>
            <p:nvPr/>
          </p:nvSpPr>
          <p:spPr>
            <a:xfrm>
              <a:off x="8716176" y="4972250"/>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683" name="Google Shape;1683;p17"/>
            <p:cNvSpPr/>
            <p:nvPr/>
          </p:nvSpPr>
          <p:spPr>
            <a:xfrm>
              <a:off x="907150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684" name="Google Shape;1684;p17"/>
            <p:cNvSpPr/>
            <p:nvPr/>
          </p:nvSpPr>
          <p:spPr>
            <a:xfrm>
              <a:off x="886430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grpSp>
      <p:sp>
        <p:nvSpPr>
          <p:cNvPr id="1685" name="Google Shape;1685;p1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686" name="Google Shape;1686;p17"/>
          <p:cNvSpPr txBox="1">
            <a:spLocks noGrp="1"/>
          </p:cNvSpPr>
          <p:nvPr>
            <p:ph type="subTitle" idx="1"/>
          </p:nvPr>
        </p:nvSpPr>
        <p:spPr>
          <a:xfrm>
            <a:off x="5018337" y="2390225"/>
            <a:ext cx="3356400" cy="13893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b="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687" name="Google Shape;1687;p17"/>
          <p:cNvSpPr txBox="1">
            <a:spLocks noGrp="1"/>
          </p:cNvSpPr>
          <p:nvPr>
            <p:ph type="subTitle" idx="2"/>
          </p:nvPr>
        </p:nvSpPr>
        <p:spPr>
          <a:xfrm>
            <a:off x="769262" y="2390225"/>
            <a:ext cx="3356400" cy="13893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b="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688" name="Google Shape;1688;p17"/>
          <p:cNvSpPr txBox="1">
            <a:spLocks noGrp="1"/>
          </p:cNvSpPr>
          <p:nvPr>
            <p:ph type="subTitle" idx="3"/>
          </p:nvPr>
        </p:nvSpPr>
        <p:spPr>
          <a:xfrm>
            <a:off x="769262" y="1893875"/>
            <a:ext cx="3356400" cy="5727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1600"/>
              <a:buFont typeface="Outfit ExtraBold"/>
              <a:buNone/>
              <a:defRPr sz="1600">
                <a:solidFill>
                  <a:schemeClr val="accent1"/>
                </a:solidFill>
                <a:latin typeface="Outfit ExtraBold"/>
                <a:ea typeface="Outfit ExtraBold"/>
                <a:cs typeface="Outfit ExtraBold"/>
                <a:sym typeface="Outfit ExtraBold"/>
              </a:defRPr>
            </a:lvl1pPr>
            <a:lvl2pPr lvl="1" rtl="0">
              <a:lnSpc>
                <a:spcPct val="100000"/>
              </a:lnSpc>
              <a:spcBef>
                <a:spcPts val="0"/>
              </a:spcBef>
              <a:spcAft>
                <a:spcPts val="0"/>
              </a:spcAft>
              <a:buClr>
                <a:schemeClr val="accent1"/>
              </a:buClr>
              <a:buSzPts val="1600"/>
              <a:buFont typeface="Outfit ExtraBold"/>
              <a:buNone/>
              <a:defRPr sz="1600">
                <a:solidFill>
                  <a:schemeClr val="accent1"/>
                </a:solidFill>
                <a:latin typeface="Outfit ExtraBold"/>
                <a:ea typeface="Outfit ExtraBold"/>
                <a:cs typeface="Outfit ExtraBold"/>
                <a:sym typeface="Outfit ExtraBold"/>
              </a:defRPr>
            </a:lvl2pPr>
            <a:lvl3pPr lvl="2" rtl="0">
              <a:lnSpc>
                <a:spcPct val="100000"/>
              </a:lnSpc>
              <a:spcBef>
                <a:spcPts val="0"/>
              </a:spcBef>
              <a:spcAft>
                <a:spcPts val="0"/>
              </a:spcAft>
              <a:buClr>
                <a:schemeClr val="accent1"/>
              </a:buClr>
              <a:buSzPts val="1600"/>
              <a:buFont typeface="Outfit ExtraBold"/>
              <a:buNone/>
              <a:defRPr sz="1600">
                <a:solidFill>
                  <a:schemeClr val="accent1"/>
                </a:solidFill>
                <a:latin typeface="Outfit ExtraBold"/>
                <a:ea typeface="Outfit ExtraBold"/>
                <a:cs typeface="Outfit ExtraBold"/>
                <a:sym typeface="Outfit ExtraBold"/>
              </a:defRPr>
            </a:lvl3pPr>
            <a:lvl4pPr lvl="3" rtl="0">
              <a:lnSpc>
                <a:spcPct val="100000"/>
              </a:lnSpc>
              <a:spcBef>
                <a:spcPts val="0"/>
              </a:spcBef>
              <a:spcAft>
                <a:spcPts val="0"/>
              </a:spcAft>
              <a:buClr>
                <a:schemeClr val="accent1"/>
              </a:buClr>
              <a:buSzPts val="1600"/>
              <a:buFont typeface="Outfit ExtraBold"/>
              <a:buNone/>
              <a:defRPr sz="1600">
                <a:solidFill>
                  <a:schemeClr val="accent1"/>
                </a:solidFill>
                <a:latin typeface="Outfit ExtraBold"/>
                <a:ea typeface="Outfit ExtraBold"/>
                <a:cs typeface="Outfit ExtraBold"/>
                <a:sym typeface="Outfit ExtraBold"/>
              </a:defRPr>
            </a:lvl4pPr>
            <a:lvl5pPr lvl="4" rtl="0">
              <a:lnSpc>
                <a:spcPct val="100000"/>
              </a:lnSpc>
              <a:spcBef>
                <a:spcPts val="0"/>
              </a:spcBef>
              <a:spcAft>
                <a:spcPts val="0"/>
              </a:spcAft>
              <a:buClr>
                <a:schemeClr val="accent1"/>
              </a:buClr>
              <a:buSzPts val="1600"/>
              <a:buFont typeface="Outfit ExtraBold"/>
              <a:buNone/>
              <a:defRPr sz="1600">
                <a:solidFill>
                  <a:schemeClr val="accent1"/>
                </a:solidFill>
                <a:latin typeface="Outfit ExtraBold"/>
                <a:ea typeface="Outfit ExtraBold"/>
                <a:cs typeface="Outfit ExtraBold"/>
                <a:sym typeface="Outfit ExtraBold"/>
              </a:defRPr>
            </a:lvl5pPr>
            <a:lvl6pPr lvl="5" rtl="0">
              <a:lnSpc>
                <a:spcPct val="100000"/>
              </a:lnSpc>
              <a:spcBef>
                <a:spcPts val="0"/>
              </a:spcBef>
              <a:spcAft>
                <a:spcPts val="0"/>
              </a:spcAft>
              <a:buClr>
                <a:schemeClr val="accent1"/>
              </a:buClr>
              <a:buSzPts val="1600"/>
              <a:buFont typeface="Outfit ExtraBold"/>
              <a:buNone/>
              <a:defRPr sz="1600">
                <a:solidFill>
                  <a:schemeClr val="accent1"/>
                </a:solidFill>
                <a:latin typeface="Outfit ExtraBold"/>
                <a:ea typeface="Outfit ExtraBold"/>
                <a:cs typeface="Outfit ExtraBold"/>
                <a:sym typeface="Outfit ExtraBold"/>
              </a:defRPr>
            </a:lvl6pPr>
            <a:lvl7pPr lvl="6" rtl="0">
              <a:lnSpc>
                <a:spcPct val="100000"/>
              </a:lnSpc>
              <a:spcBef>
                <a:spcPts val="0"/>
              </a:spcBef>
              <a:spcAft>
                <a:spcPts val="0"/>
              </a:spcAft>
              <a:buClr>
                <a:schemeClr val="accent1"/>
              </a:buClr>
              <a:buSzPts val="1600"/>
              <a:buFont typeface="Outfit ExtraBold"/>
              <a:buNone/>
              <a:defRPr sz="1600">
                <a:solidFill>
                  <a:schemeClr val="accent1"/>
                </a:solidFill>
                <a:latin typeface="Outfit ExtraBold"/>
                <a:ea typeface="Outfit ExtraBold"/>
                <a:cs typeface="Outfit ExtraBold"/>
                <a:sym typeface="Outfit ExtraBold"/>
              </a:defRPr>
            </a:lvl7pPr>
            <a:lvl8pPr lvl="7" rtl="0">
              <a:lnSpc>
                <a:spcPct val="100000"/>
              </a:lnSpc>
              <a:spcBef>
                <a:spcPts val="0"/>
              </a:spcBef>
              <a:spcAft>
                <a:spcPts val="0"/>
              </a:spcAft>
              <a:buClr>
                <a:schemeClr val="accent1"/>
              </a:buClr>
              <a:buSzPts val="1600"/>
              <a:buFont typeface="Outfit ExtraBold"/>
              <a:buNone/>
              <a:defRPr sz="1600">
                <a:solidFill>
                  <a:schemeClr val="accent1"/>
                </a:solidFill>
                <a:latin typeface="Outfit ExtraBold"/>
                <a:ea typeface="Outfit ExtraBold"/>
                <a:cs typeface="Outfit ExtraBold"/>
                <a:sym typeface="Outfit ExtraBold"/>
              </a:defRPr>
            </a:lvl8pPr>
            <a:lvl9pPr lvl="8" rtl="0">
              <a:lnSpc>
                <a:spcPct val="100000"/>
              </a:lnSpc>
              <a:spcBef>
                <a:spcPts val="0"/>
              </a:spcBef>
              <a:spcAft>
                <a:spcPts val="0"/>
              </a:spcAft>
              <a:buClr>
                <a:schemeClr val="accent1"/>
              </a:buClr>
              <a:buSzPts val="1600"/>
              <a:buFont typeface="Outfit ExtraBold"/>
              <a:buNone/>
              <a:defRPr sz="1600">
                <a:solidFill>
                  <a:schemeClr val="accent1"/>
                </a:solidFill>
                <a:latin typeface="Outfit ExtraBold"/>
                <a:ea typeface="Outfit ExtraBold"/>
                <a:cs typeface="Outfit ExtraBold"/>
                <a:sym typeface="Outfit ExtraBold"/>
              </a:defRPr>
            </a:lvl9pPr>
          </a:lstStyle>
          <a:p>
            <a:endParaRPr/>
          </a:p>
        </p:txBody>
      </p:sp>
      <p:sp>
        <p:nvSpPr>
          <p:cNvPr id="1689" name="Google Shape;1689;p17"/>
          <p:cNvSpPr txBox="1">
            <a:spLocks noGrp="1"/>
          </p:cNvSpPr>
          <p:nvPr>
            <p:ph type="subTitle" idx="4"/>
          </p:nvPr>
        </p:nvSpPr>
        <p:spPr>
          <a:xfrm>
            <a:off x="5018338" y="1893875"/>
            <a:ext cx="3356400" cy="5727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1600"/>
              <a:buFont typeface="Outfit ExtraBold"/>
              <a:buNone/>
              <a:defRPr sz="1600">
                <a:solidFill>
                  <a:schemeClr val="accent1"/>
                </a:solidFill>
                <a:latin typeface="Outfit ExtraBold"/>
                <a:ea typeface="Outfit ExtraBold"/>
                <a:cs typeface="Outfit ExtraBold"/>
                <a:sym typeface="Outfit ExtraBold"/>
              </a:defRPr>
            </a:lvl1pPr>
            <a:lvl2pPr lvl="1" rtl="0">
              <a:lnSpc>
                <a:spcPct val="100000"/>
              </a:lnSpc>
              <a:spcBef>
                <a:spcPts val="0"/>
              </a:spcBef>
              <a:spcAft>
                <a:spcPts val="0"/>
              </a:spcAft>
              <a:buClr>
                <a:schemeClr val="accent1"/>
              </a:buClr>
              <a:buSzPts val="1600"/>
              <a:buFont typeface="Outfit ExtraBold"/>
              <a:buNone/>
              <a:defRPr sz="1600">
                <a:solidFill>
                  <a:schemeClr val="accent1"/>
                </a:solidFill>
                <a:latin typeface="Outfit ExtraBold"/>
                <a:ea typeface="Outfit ExtraBold"/>
                <a:cs typeface="Outfit ExtraBold"/>
                <a:sym typeface="Outfit ExtraBold"/>
              </a:defRPr>
            </a:lvl2pPr>
            <a:lvl3pPr lvl="2" rtl="0">
              <a:lnSpc>
                <a:spcPct val="100000"/>
              </a:lnSpc>
              <a:spcBef>
                <a:spcPts val="0"/>
              </a:spcBef>
              <a:spcAft>
                <a:spcPts val="0"/>
              </a:spcAft>
              <a:buClr>
                <a:schemeClr val="accent1"/>
              </a:buClr>
              <a:buSzPts val="1600"/>
              <a:buFont typeface="Outfit ExtraBold"/>
              <a:buNone/>
              <a:defRPr sz="1600">
                <a:solidFill>
                  <a:schemeClr val="accent1"/>
                </a:solidFill>
                <a:latin typeface="Outfit ExtraBold"/>
                <a:ea typeface="Outfit ExtraBold"/>
                <a:cs typeface="Outfit ExtraBold"/>
                <a:sym typeface="Outfit ExtraBold"/>
              </a:defRPr>
            </a:lvl3pPr>
            <a:lvl4pPr lvl="3" rtl="0">
              <a:lnSpc>
                <a:spcPct val="100000"/>
              </a:lnSpc>
              <a:spcBef>
                <a:spcPts val="0"/>
              </a:spcBef>
              <a:spcAft>
                <a:spcPts val="0"/>
              </a:spcAft>
              <a:buClr>
                <a:schemeClr val="accent1"/>
              </a:buClr>
              <a:buSzPts val="1600"/>
              <a:buFont typeface="Outfit ExtraBold"/>
              <a:buNone/>
              <a:defRPr sz="1600">
                <a:solidFill>
                  <a:schemeClr val="accent1"/>
                </a:solidFill>
                <a:latin typeface="Outfit ExtraBold"/>
                <a:ea typeface="Outfit ExtraBold"/>
                <a:cs typeface="Outfit ExtraBold"/>
                <a:sym typeface="Outfit ExtraBold"/>
              </a:defRPr>
            </a:lvl4pPr>
            <a:lvl5pPr lvl="4" rtl="0">
              <a:lnSpc>
                <a:spcPct val="100000"/>
              </a:lnSpc>
              <a:spcBef>
                <a:spcPts val="0"/>
              </a:spcBef>
              <a:spcAft>
                <a:spcPts val="0"/>
              </a:spcAft>
              <a:buClr>
                <a:schemeClr val="accent1"/>
              </a:buClr>
              <a:buSzPts val="1600"/>
              <a:buFont typeface="Outfit ExtraBold"/>
              <a:buNone/>
              <a:defRPr sz="1600">
                <a:solidFill>
                  <a:schemeClr val="accent1"/>
                </a:solidFill>
                <a:latin typeface="Outfit ExtraBold"/>
                <a:ea typeface="Outfit ExtraBold"/>
                <a:cs typeface="Outfit ExtraBold"/>
                <a:sym typeface="Outfit ExtraBold"/>
              </a:defRPr>
            </a:lvl5pPr>
            <a:lvl6pPr lvl="5" rtl="0">
              <a:lnSpc>
                <a:spcPct val="100000"/>
              </a:lnSpc>
              <a:spcBef>
                <a:spcPts val="0"/>
              </a:spcBef>
              <a:spcAft>
                <a:spcPts val="0"/>
              </a:spcAft>
              <a:buClr>
                <a:schemeClr val="accent1"/>
              </a:buClr>
              <a:buSzPts val="1600"/>
              <a:buFont typeface="Outfit ExtraBold"/>
              <a:buNone/>
              <a:defRPr sz="1600">
                <a:solidFill>
                  <a:schemeClr val="accent1"/>
                </a:solidFill>
                <a:latin typeface="Outfit ExtraBold"/>
                <a:ea typeface="Outfit ExtraBold"/>
                <a:cs typeface="Outfit ExtraBold"/>
                <a:sym typeface="Outfit ExtraBold"/>
              </a:defRPr>
            </a:lvl6pPr>
            <a:lvl7pPr lvl="6" rtl="0">
              <a:lnSpc>
                <a:spcPct val="100000"/>
              </a:lnSpc>
              <a:spcBef>
                <a:spcPts val="0"/>
              </a:spcBef>
              <a:spcAft>
                <a:spcPts val="0"/>
              </a:spcAft>
              <a:buClr>
                <a:schemeClr val="accent1"/>
              </a:buClr>
              <a:buSzPts val="1600"/>
              <a:buFont typeface="Outfit ExtraBold"/>
              <a:buNone/>
              <a:defRPr sz="1600">
                <a:solidFill>
                  <a:schemeClr val="accent1"/>
                </a:solidFill>
                <a:latin typeface="Outfit ExtraBold"/>
                <a:ea typeface="Outfit ExtraBold"/>
                <a:cs typeface="Outfit ExtraBold"/>
                <a:sym typeface="Outfit ExtraBold"/>
              </a:defRPr>
            </a:lvl7pPr>
            <a:lvl8pPr lvl="7" rtl="0">
              <a:lnSpc>
                <a:spcPct val="100000"/>
              </a:lnSpc>
              <a:spcBef>
                <a:spcPts val="0"/>
              </a:spcBef>
              <a:spcAft>
                <a:spcPts val="0"/>
              </a:spcAft>
              <a:buClr>
                <a:schemeClr val="accent1"/>
              </a:buClr>
              <a:buSzPts val="1600"/>
              <a:buFont typeface="Outfit ExtraBold"/>
              <a:buNone/>
              <a:defRPr sz="1600">
                <a:solidFill>
                  <a:schemeClr val="accent1"/>
                </a:solidFill>
                <a:latin typeface="Outfit ExtraBold"/>
                <a:ea typeface="Outfit ExtraBold"/>
                <a:cs typeface="Outfit ExtraBold"/>
                <a:sym typeface="Outfit ExtraBold"/>
              </a:defRPr>
            </a:lvl8pPr>
            <a:lvl9pPr lvl="8" rtl="0">
              <a:lnSpc>
                <a:spcPct val="100000"/>
              </a:lnSpc>
              <a:spcBef>
                <a:spcPts val="0"/>
              </a:spcBef>
              <a:spcAft>
                <a:spcPts val="0"/>
              </a:spcAft>
              <a:buClr>
                <a:schemeClr val="accent1"/>
              </a:buClr>
              <a:buSzPts val="1600"/>
              <a:buFont typeface="Outfit ExtraBold"/>
              <a:buNone/>
              <a:defRPr sz="1600">
                <a:solidFill>
                  <a:schemeClr val="accent1"/>
                </a:solidFill>
                <a:latin typeface="Outfit ExtraBold"/>
                <a:ea typeface="Outfit ExtraBold"/>
                <a:cs typeface="Outfit ExtraBold"/>
                <a:sym typeface="Outfit ExtraBold"/>
              </a:defRPr>
            </a:lvl9pPr>
          </a:lstStyle>
          <a:p>
            <a:endParaRPr/>
          </a:p>
        </p:txBody>
      </p:sp>
      <p:grpSp>
        <p:nvGrpSpPr>
          <p:cNvPr id="1690" name="Google Shape;1690;p17"/>
          <p:cNvGrpSpPr/>
          <p:nvPr/>
        </p:nvGrpSpPr>
        <p:grpSpPr>
          <a:xfrm>
            <a:off x="7980795" y="-22"/>
            <a:ext cx="1163258" cy="567589"/>
            <a:chOff x="6180480" y="488520"/>
            <a:chExt cx="1135440" cy="1204560"/>
          </a:xfrm>
        </p:grpSpPr>
        <p:sp>
          <p:nvSpPr>
            <p:cNvPr id="1691" name="Google Shape;1691;p17"/>
            <p:cNvSpPr/>
            <p:nvPr/>
          </p:nvSpPr>
          <p:spPr>
            <a:xfrm>
              <a:off x="6479280" y="1249200"/>
              <a:ext cx="90000" cy="173520"/>
            </a:xfrm>
            <a:custGeom>
              <a:avLst/>
              <a:gdLst/>
              <a:ahLst/>
              <a:cxnLst/>
              <a:rect l="l" t="t" r="r" b="b"/>
              <a:pathLst>
                <a:path w="250" h="482" extrusionOk="0">
                  <a:moveTo>
                    <a:pt x="0" y="0"/>
                  </a:moveTo>
                  <a:lnTo>
                    <a:pt x="250" y="0"/>
                  </a:lnTo>
                  <a:lnTo>
                    <a:pt x="250" y="482"/>
                  </a:lnTo>
                  <a:lnTo>
                    <a:pt x="0" y="48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692" name="Google Shape;1692;p17"/>
            <p:cNvSpPr/>
            <p:nvPr/>
          </p:nvSpPr>
          <p:spPr>
            <a:xfrm>
              <a:off x="6329880" y="1249200"/>
              <a:ext cx="90000" cy="443880"/>
            </a:xfrm>
            <a:custGeom>
              <a:avLst/>
              <a:gdLst/>
              <a:ahLst/>
              <a:cxnLst/>
              <a:rect l="l" t="t" r="r" b="b"/>
              <a:pathLst>
                <a:path w="250" h="1233" extrusionOk="0">
                  <a:moveTo>
                    <a:pt x="0" y="0"/>
                  </a:moveTo>
                  <a:lnTo>
                    <a:pt x="250" y="0"/>
                  </a:lnTo>
                  <a:lnTo>
                    <a:pt x="250" y="1233"/>
                  </a:lnTo>
                  <a:lnTo>
                    <a:pt x="0" y="123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693" name="Google Shape;1693;p17"/>
            <p:cNvSpPr/>
            <p:nvPr/>
          </p:nvSpPr>
          <p:spPr>
            <a:xfrm>
              <a:off x="7076520" y="794880"/>
              <a:ext cx="90360" cy="368280"/>
            </a:xfrm>
            <a:custGeom>
              <a:avLst/>
              <a:gdLst/>
              <a:ahLst/>
              <a:cxnLst/>
              <a:rect l="l" t="t" r="r" b="b"/>
              <a:pathLst>
                <a:path w="251" h="1023" extrusionOk="0">
                  <a:moveTo>
                    <a:pt x="0" y="0"/>
                  </a:moveTo>
                  <a:lnTo>
                    <a:pt x="251" y="0"/>
                  </a:lnTo>
                  <a:lnTo>
                    <a:pt x="251" y="1023"/>
                  </a:lnTo>
                  <a:lnTo>
                    <a:pt x="0" y="102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694" name="Google Shape;1694;p17"/>
            <p:cNvSpPr/>
            <p:nvPr/>
          </p:nvSpPr>
          <p:spPr>
            <a:xfrm>
              <a:off x="6927480" y="910440"/>
              <a:ext cx="90000" cy="253080"/>
            </a:xfrm>
            <a:custGeom>
              <a:avLst/>
              <a:gdLst/>
              <a:ahLst/>
              <a:cxnLst/>
              <a:rect l="l" t="t" r="r" b="b"/>
              <a:pathLst>
                <a:path w="250" h="703" extrusionOk="0">
                  <a:moveTo>
                    <a:pt x="0" y="0"/>
                  </a:moveTo>
                  <a:lnTo>
                    <a:pt x="250" y="0"/>
                  </a:lnTo>
                  <a:lnTo>
                    <a:pt x="250" y="703"/>
                  </a:lnTo>
                  <a:lnTo>
                    <a:pt x="0" y="70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695" name="Google Shape;1695;p17"/>
            <p:cNvSpPr/>
            <p:nvPr/>
          </p:nvSpPr>
          <p:spPr>
            <a:xfrm>
              <a:off x="7225920" y="488520"/>
              <a:ext cx="90000" cy="306360"/>
            </a:xfrm>
            <a:custGeom>
              <a:avLst/>
              <a:gdLst/>
              <a:ahLst/>
              <a:cxnLst/>
              <a:rect l="l" t="t" r="r" b="b"/>
              <a:pathLst>
                <a:path w="250" h="851" extrusionOk="0">
                  <a:moveTo>
                    <a:pt x="0" y="0"/>
                  </a:moveTo>
                  <a:lnTo>
                    <a:pt x="250" y="0"/>
                  </a:lnTo>
                  <a:lnTo>
                    <a:pt x="250" y="851"/>
                  </a:lnTo>
                  <a:lnTo>
                    <a:pt x="0" y="85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696" name="Google Shape;1696;p17"/>
            <p:cNvSpPr/>
            <p:nvPr/>
          </p:nvSpPr>
          <p:spPr>
            <a:xfrm>
              <a:off x="6778080" y="910440"/>
              <a:ext cx="90000" cy="621000"/>
            </a:xfrm>
            <a:custGeom>
              <a:avLst/>
              <a:gdLst/>
              <a:ahLst/>
              <a:cxnLst/>
              <a:rect l="l" t="t" r="r" b="b"/>
              <a:pathLst>
                <a:path w="250" h="1725" extrusionOk="0">
                  <a:moveTo>
                    <a:pt x="0" y="0"/>
                  </a:moveTo>
                  <a:lnTo>
                    <a:pt x="250" y="0"/>
                  </a:lnTo>
                  <a:lnTo>
                    <a:pt x="250" y="1725"/>
                  </a:lnTo>
                  <a:lnTo>
                    <a:pt x="0" y="172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697" name="Google Shape;1697;p17"/>
            <p:cNvSpPr/>
            <p:nvPr/>
          </p:nvSpPr>
          <p:spPr>
            <a:xfrm>
              <a:off x="6180480" y="1369650"/>
              <a:ext cx="90360" cy="108720"/>
            </a:xfrm>
            <a:custGeom>
              <a:avLst/>
              <a:gdLst/>
              <a:ahLst/>
              <a:cxnLst/>
              <a:rect l="l" t="t" r="r" b="b"/>
              <a:pathLst>
                <a:path w="251" h="302" extrusionOk="0">
                  <a:moveTo>
                    <a:pt x="0" y="0"/>
                  </a:moveTo>
                  <a:lnTo>
                    <a:pt x="251" y="0"/>
                  </a:lnTo>
                  <a:lnTo>
                    <a:pt x="251" y="302"/>
                  </a:lnTo>
                  <a:lnTo>
                    <a:pt x="0" y="3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698" name="Google Shape;1698;p17"/>
            <p:cNvSpPr/>
            <p:nvPr/>
          </p:nvSpPr>
          <p:spPr>
            <a:xfrm>
              <a:off x="6628680" y="1422720"/>
              <a:ext cx="90000" cy="108720"/>
            </a:xfrm>
            <a:custGeom>
              <a:avLst/>
              <a:gdLst/>
              <a:ahLst/>
              <a:cxnLst/>
              <a:rect l="l" t="t" r="r" b="b"/>
              <a:pathLst>
                <a:path w="250" h="302" extrusionOk="0">
                  <a:moveTo>
                    <a:pt x="0" y="0"/>
                  </a:moveTo>
                  <a:lnTo>
                    <a:pt x="250" y="0"/>
                  </a:lnTo>
                  <a:lnTo>
                    <a:pt x="250" y="302"/>
                  </a:lnTo>
                  <a:lnTo>
                    <a:pt x="0" y="3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1699" name="Google Shape;1699;p17"/>
          <p:cNvGrpSpPr/>
          <p:nvPr/>
        </p:nvGrpSpPr>
        <p:grpSpPr>
          <a:xfrm>
            <a:off x="54322" y="4610065"/>
            <a:ext cx="1469010" cy="542687"/>
            <a:chOff x="4687560" y="2019390"/>
            <a:chExt cx="1433880" cy="1549650"/>
          </a:xfrm>
        </p:grpSpPr>
        <p:sp>
          <p:nvSpPr>
            <p:cNvPr id="1700" name="Google Shape;1700;p17"/>
            <p:cNvSpPr/>
            <p:nvPr/>
          </p:nvSpPr>
          <p:spPr>
            <a:xfrm>
              <a:off x="5135040" y="2166120"/>
              <a:ext cx="90360" cy="1294200"/>
            </a:xfrm>
            <a:custGeom>
              <a:avLst/>
              <a:gdLst/>
              <a:ahLst/>
              <a:cxnLst/>
              <a:rect l="l" t="t" r="r" b="b"/>
              <a:pathLst>
                <a:path w="251" h="3595" extrusionOk="0">
                  <a:moveTo>
                    <a:pt x="0" y="0"/>
                  </a:moveTo>
                  <a:lnTo>
                    <a:pt x="251" y="0"/>
                  </a:lnTo>
                  <a:lnTo>
                    <a:pt x="251" y="3595"/>
                  </a:lnTo>
                  <a:lnTo>
                    <a:pt x="0" y="359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701" name="Google Shape;1701;p17"/>
            <p:cNvSpPr/>
            <p:nvPr/>
          </p:nvSpPr>
          <p:spPr>
            <a:xfrm>
              <a:off x="6031440" y="2019390"/>
              <a:ext cx="90000" cy="1096920"/>
            </a:xfrm>
            <a:custGeom>
              <a:avLst/>
              <a:gdLst/>
              <a:ahLst/>
              <a:cxnLst/>
              <a:rect l="l" t="t" r="r" b="b"/>
              <a:pathLst>
                <a:path w="250" h="3047" extrusionOk="0">
                  <a:moveTo>
                    <a:pt x="0" y="0"/>
                  </a:moveTo>
                  <a:lnTo>
                    <a:pt x="250" y="0"/>
                  </a:lnTo>
                  <a:lnTo>
                    <a:pt x="250" y="3047"/>
                  </a:lnTo>
                  <a:lnTo>
                    <a:pt x="0" y="3047"/>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702" name="Google Shape;1702;p17"/>
            <p:cNvSpPr/>
            <p:nvPr/>
          </p:nvSpPr>
          <p:spPr>
            <a:xfrm>
              <a:off x="5433840" y="2706120"/>
              <a:ext cx="90000" cy="754200"/>
            </a:xfrm>
            <a:custGeom>
              <a:avLst/>
              <a:gdLst/>
              <a:ahLst/>
              <a:cxnLst/>
              <a:rect l="l" t="t" r="r" b="b"/>
              <a:pathLst>
                <a:path w="250" h="2095" extrusionOk="0">
                  <a:moveTo>
                    <a:pt x="0" y="0"/>
                  </a:moveTo>
                  <a:lnTo>
                    <a:pt x="250" y="0"/>
                  </a:lnTo>
                  <a:lnTo>
                    <a:pt x="250" y="2095"/>
                  </a:lnTo>
                  <a:lnTo>
                    <a:pt x="0" y="209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703" name="Google Shape;1703;p17"/>
            <p:cNvSpPr/>
            <p:nvPr/>
          </p:nvSpPr>
          <p:spPr>
            <a:xfrm>
              <a:off x="4986000" y="2166120"/>
              <a:ext cx="90360" cy="792720"/>
            </a:xfrm>
            <a:custGeom>
              <a:avLst/>
              <a:gdLst/>
              <a:ahLst/>
              <a:cxnLst/>
              <a:rect l="l" t="t" r="r" b="b"/>
              <a:pathLst>
                <a:path w="251" h="2202" extrusionOk="0">
                  <a:moveTo>
                    <a:pt x="0" y="0"/>
                  </a:moveTo>
                  <a:lnTo>
                    <a:pt x="251" y="0"/>
                  </a:lnTo>
                  <a:lnTo>
                    <a:pt x="251" y="2202"/>
                  </a:lnTo>
                  <a:lnTo>
                    <a:pt x="0" y="22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704" name="Google Shape;1704;p17"/>
            <p:cNvSpPr/>
            <p:nvPr/>
          </p:nvSpPr>
          <p:spPr>
            <a:xfrm>
              <a:off x="5732640" y="2050560"/>
              <a:ext cx="90000" cy="347040"/>
            </a:xfrm>
            <a:custGeom>
              <a:avLst/>
              <a:gdLst/>
              <a:ahLst/>
              <a:cxnLst/>
              <a:rect l="l" t="t" r="r" b="b"/>
              <a:pathLst>
                <a:path w="250" h="964" extrusionOk="0">
                  <a:moveTo>
                    <a:pt x="0" y="0"/>
                  </a:moveTo>
                  <a:lnTo>
                    <a:pt x="250" y="0"/>
                  </a:lnTo>
                  <a:lnTo>
                    <a:pt x="250" y="964"/>
                  </a:lnTo>
                  <a:lnTo>
                    <a:pt x="0" y="96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705" name="Google Shape;1705;p17"/>
            <p:cNvSpPr/>
            <p:nvPr/>
          </p:nvSpPr>
          <p:spPr>
            <a:xfrm>
              <a:off x="5882040" y="2397600"/>
              <a:ext cx="90000" cy="501120"/>
            </a:xfrm>
            <a:custGeom>
              <a:avLst/>
              <a:gdLst/>
              <a:ahLst/>
              <a:cxnLst/>
              <a:rect l="l" t="t" r="r" b="b"/>
              <a:pathLst>
                <a:path w="250" h="1392" extrusionOk="0">
                  <a:moveTo>
                    <a:pt x="0" y="0"/>
                  </a:moveTo>
                  <a:lnTo>
                    <a:pt x="250" y="0"/>
                  </a:lnTo>
                  <a:lnTo>
                    <a:pt x="250" y="1392"/>
                  </a:lnTo>
                  <a:lnTo>
                    <a:pt x="0" y="139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706" name="Google Shape;1706;p17"/>
            <p:cNvSpPr/>
            <p:nvPr/>
          </p:nvSpPr>
          <p:spPr>
            <a:xfrm>
              <a:off x="4687560" y="3133800"/>
              <a:ext cx="90000" cy="420840"/>
            </a:xfrm>
            <a:custGeom>
              <a:avLst/>
              <a:gdLst/>
              <a:ahLst/>
              <a:cxnLst/>
              <a:rect l="l" t="t" r="r" b="b"/>
              <a:pathLst>
                <a:path w="250" h="1169" extrusionOk="0">
                  <a:moveTo>
                    <a:pt x="0" y="0"/>
                  </a:moveTo>
                  <a:lnTo>
                    <a:pt x="250" y="0"/>
                  </a:lnTo>
                  <a:lnTo>
                    <a:pt x="250" y="1169"/>
                  </a:lnTo>
                  <a:lnTo>
                    <a:pt x="0" y="1169"/>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707" name="Google Shape;1707;p17"/>
            <p:cNvSpPr/>
            <p:nvPr/>
          </p:nvSpPr>
          <p:spPr>
            <a:xfrm>
              <a:off x="4836960" y="2959200"/>
              <a:ext cx="90000" cy="174600"/>
            </a:xfrm>
            <a:custGeom>
              <a:avLst/>
              <a:gdLst/>
              <a:ahLst/>
              <a:cxnLst/>
              <a:rect l="l" t="t" r="r" b="b"/>
              <a:pathLst>
                <a:path w="250" h="485" extrusionOk="0">
                  <a:moveTo>
                    <a:pt x="0" y="0"/>
                  </a:moveTo>
                  <a:lnTo>
                    <a:pt x="250" y="0"/>
                  </a:lnTo>
                  <a:lnTo>
                    <a:pt x="250" y="485"/>
                  </a:lnTo>
                  <a:lnTo>
                    <a:pt x="0" y="48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708" name="Google Shape;1708;p17"/>
            <p:cNvSpPr/>
            <p:nvPr/>
          </p:nvSpPr>
          <p:spPr>
            <a:xfrm>
              <a:off x="5583240" y="2050560"/>
              <a:ext cx="90000" cy="655920"/>
            </a:xfrm>
            <a:custGeom>
              <a:avLst/>
              <a:gdLst/>
              <a:ahLst/>
              <a:cxnLst/>
              <a:rect l="l" t="t" r="r" b="b"/>
              <a:pathLst>
                <a:path w="250" h="1822" extrusionOk="0">
                  <a:moveTo>
                    <a:pt x="0" y="0"/>
                  </a:moveTo>
                  <a:lnTo>
                    <a:pt x="250" y="0"/>
                  </a:lnTo>
                  <a:lnTo>
                    <a:pt x="250" y="1822"/>
                  </a:lnTo>
                  <a:lnTo>
                    <a:pt x="0" y="182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709" name="Google Shape;1709;p17"/>
            <p:cNvSpPr/>
            <p:nvPr/>
          </p:nvSpPr>
          <p:spPr>
            <a:xfrm>
              <a:off x="5284440" y="3460320"/>
              <a:ext cx="90000" cy="108720"/>
            </a:xfrm>
            <a:custGeom>
              <a:avLst/>
              <a:gdLst/>
              <a:ahLst/>
              <a:cxnLst/>
              <a:rect l="l" t="t" r="r" b="b"/>
              <a:pathLst>
                <a:path w="250" h="302" extrusionOk="0">
                  <a:moveTo>
                    <a:pt x="0" y="0"/>
                  </a:moveTo>
                  <a:lnTo>
                    <a:pt x="250" y="0"/>
                  </a:lnTo>
                  <a:lnTo>
                    <a:pt x="250" y="302"/>
                  </a:lnTo>
                  <a:lnTo>
                    <a:pt x="0" y="3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wo columns 2">
  <p:cSld name="TITLE_AND_TWO_COLUMNS_1_1">
    <p:spTree>
      <p:nvGrpSpPr>
        <p:cNvPr id="1" name="Shape 1710"/>
        <p:cNvGrpSpPr/>
        <p:nvPr/>
      </p:nvGrpSpPr>
      <p:grpSpPr>
        <a:xfrm>
          <a:off x="0" y="0"/>
          <a:ext cx="0" cy="0"/>
          <a:chOff x="0" y="0"/>
          <a:chExt cx="0" cy="0"/>
        </a:xfrm>
      </p:grpSpPr>
      <p:grpSp>
        <p:nvGrpSpPr>
          <p:cNvPr id="1711" name="Google Shape;1711;p18"/>
          <p:cNvGrpSpPr/>
          <p:nvPr/>
        </p:nvGrpSpPr>
        <p:grpSpPr>
          <a:xfrm>
            <a:off x="0" y="0"/>
            <a:ext cx="9143995" cy="5143491"/>
            <a:chOff x="0" y="0"/>
            <a:chExt cx="9143995" cy="5143491"/>
          </a:xfrm>
        </p:grpSpPr>
        <p:sp>
          <p:nvSpPr>
            <p:cNvPr id="1712" name="Google Shape;1712;p18"/>
            <p:cNvSpPr/>
            <p:nvPr/>
          </p:nvSpPr>
          <p:spPr>
            <a:xfrm>
              <a:off x="0" y="19319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13" name="Google Shape;1713;p18"/>
            <p:cNvSpPr/>
            <p:nvPr/>
          </p:nvSpPr>
          <p:spPr>
            <a:xfrm>
              <a:off x="0" y="401120"/>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14" name="Google Shape;1714;p18"/>
            <p:cNvSpPr/>
            <p:nvPr/>
          </p:nvSpPr>
          <p:spPr>
            <a:xfrm>
              <a:off x="0" y="609048"/>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15" name="Google Shape;1715;p18"/>
            <p:cNvSpPr/>
            <p:nvPr/>
          </p:nvSpPr>
          <p:spPr>
            <a:xfrm>
              <a:off x="0" y="816976"/>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16" name="Google Shape;1716;p18"/>
            <p:cNvSpPr/>
            <p:nvPr/>
          </p:nvSpPr>
          <p:spPr>
            <a:xfrm>
              <a:off x="0" y="1024085"/>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17" name="Google Shape;1717;p18"/>
            <p:cNvSpPr/>
            <p:nvPr/>
          </p:nvSpPr>
          <p:spPr>
            <a:xfrm>
              <a:off x="0" y="123201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18" name="Google Shape;1718;p18"/>
            <p:cNvSpPr/>
            <p:nvPr/>
          </p:nvSpPr>
          <p:spPr>
            <a:xfrm>
              <a:off x="0" y="1439941"/>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19" name="Google Shape;1719;p18"/>
            <p:cNvSpPr/>
            <p:nvPr/>
          </p:nvSpPr>
          <p:spPr>
            <a:xfrm>
              <a:off x="0" y="1647868"/>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20" name="Google Shape;1720;p18"/>
            <p:cNvSpPr/>
            <p:nvPr/>
          </p:nvSpPr>
          <p:spPr>
            <a:xfrm>
              <a:off x="0" y="1854977"/>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21" name="Google Shape;1721;p18"/>
            <p:cNvSpPr/>
            <p:nvPr/>
          </p:nvSpPr>
          <p:spPr>
            <a:xfrm>
              <a:off x="0" y="2062905"/>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22" name="Google Shape;1722;p18"/>
            <p:cNvSpPr/>
            <p:nvPr/>
          </p:nvSpPr>
          <p:spPr>
            <a:xfrm>
              <a:off x="0" y="227083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23" name="Google Shape;1723;p18"/>
            <p:cNvSpPr/>
            <p:nvPr/>
          </p:nvSpPr>
          <p:spPr>
            <a:xfrm>
              <a:off x="0" y="2478761"/>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24" name="Google Shape;1724;p18"/>
            <p:cNvSpPr/>
            <p:nvPr/>
          </p:nvSpPr>
          <p:spPr>
            <a:xfrm>
              <a:off x="0" y="2686688"/>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25" name="Google Shape;1725;p18"/>
            <p:cNvSpPr/>
            <p:nvPr/>
          </p:nvSpPr>
          <p:spPr>
            <a:xfrm>
              <a:off x="0" y="2894616"/>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26" name="Google Shape;1726;p18"/>
            <p:cNvSpPr/>
            <p:nvPr/>
          </p:nvSpPr>
          <p:spPr>
            <a:xfrm>
              <a:off x="0" y="3102544"/>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27" name="Google Shape;1727;p18"/>
            <p:cNvSpPr/>
            <p:nvPr/>
          </p:nvSpPr>
          <p:spPr>
            <a:xfrm>
              <a:off x="0" y="330965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28" name="Google Shape;1728;p18"/>
            <p:cNvSpPr/>
            <p:nvPr/>
          </p:nvSpPr>
          <p:spPr>
            <a:xfrm>
              <a:off x="0" y="3517581"/>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29" name="Google Shape;1729;p18"/>
            <p:cNvSpPr/>
            <p:nvPr/>
          </p:nvSpPr>
          <p:spPr>
            <a:xfrm>
              <a:off x="0" y="3725509"/>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30" name="Google Shape;1730;p18"/>
            <p:cNvSpPr/>
            <p:nvPr/>
          </p:nvSpPr>
          <p:spPr>
            <a:xfrm>
              <a:off x="0" y="3933436"/>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31" name="Google Shape;1731;p18"/>
            <p:cNvSpPr/>
            <p:nvPr/>
          </p:nvSpPr>
          <p:spPr>
            <a:xfrm>
              <a:off x="0" y="4140545"/>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32" name="Google Shape;1732;p18"/>
            <p:cNvSpPr/>
            <p:nvPr/>
          </p:nvSpPr>
          <p:spPr>
            <a:xfrm>
              <a:off x="0" y="434847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33" name="Google Shape;1733;p18"/>
            <p:cNvSpPr/>
            <p:nvPr/>
          </p:nvSpPr>
          <p:spPr>
            <a:xfrm>
              <a:off x="0" y="4556401"/>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34" name="Google Shape;1734;p18"/>
            <p:cNvSpPr/>
            <p:nvPr/>
          </p:nvSpPr>
          <p:spPr>
            <a:xfrm>
              <a:off x="0" y="4764329"/>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35" name="Google Shape;1735;p18"/>
            <p:cNvSpPr/>
            <p:nvPr/>
          </p:nvSpPr>
          <p:spPr>
            <a:xfrm>
              <a:off x="0" y="4972256"/>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36" name="Google Shape;1736;p18"/>
            <p:cNvSpPr/>
            <p:nvPr/>
          </p:nvSpPr>
          <p:spPr>
            <a:xfrm>
              <a:off x="867684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37" name="Google Shape;1737;p18"/>
            <p:cNvSpPr/>
            <p:nvPr/>
          </p:nvSpPr>
          <p:spPr>
            <a:xfrm>
              <a:off x="8470469"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38" name="Google Shape;1738;p18"/>
            <p:cNvSpPr/>
            <p:nvPr/>
          </p:nvSpPr>
          <p:spPr>
            <a:xfrm>
              <a:off x="826327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39" name="Google Shape;1739;p18"/>
            <p:cNvSpPr/>
            <p:nvPr/>
          </p:nvSpPr>
          <p:spPr>
            <a:xfrm>
              <a:off x="805608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40" name="Google Shape;1740;p18"/>
            <p:cNvSpPr/>
            <p:nvPr/>
          </p:nvSpPr>
          <p:spPr>
            <a:xfrm>
              <a:off x="7848888"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41" name="Google Shape;1741;p18"/>
            <p:cNvSpPr/>
            <p:nvPr/>
          </p:nvSpPr>
          <p:spPr>
            <a:xfrm>
              <a:off x="7641695"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42" name="Google Shape;1742;p18"/>
            <p:cNvSpPr/>
            <p:nvPr/>
          </p:nvSpPr>
          <p:spPr>
            <a:xfrm>
              <a:off x="743450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43" name="Google Shape;1743;p18"/>
            <p:cNvSpPr/>
            <p:nvPr/>
          </p:nvSpPr>
          <p:spPr>
            <a:xfrm>
              <a:off x="7227308"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44" name="Google Shape;1744;p18"/>
            <p:cNvSpPr/>
            <p:nvPr/>
          </p:nvSpPr>
          <p:spPr>
            <a:xfrm>
              <a:off x="702093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45" name="Google Shape;1745;p18"/>
            <p:cNvSpPr/>
            <p:nvPr/>
          </p:nvSpPr>
          <p:spPr>
            <a:xfrm>
              <a:off x="681373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46" name="Google Shape;1746;p18"/>
            <p:cNvSpPr/>
            <p:nvPr/>
          </p:nvSpPr>
          <p:spPr>
            <a:xfrm>
              <a:off x="660654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47" name="Google Shape;1747;p18"/>
            <p:cNvSpPr/>
            <p:nvPr/>
          </p:nvSpPr>
          <p:spPr>
            <a:xfrm>
              <a:off x="6399349"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48" name="Google Shape;1748;p18"/>
            <p:cNvSpPr/>
            <p:nvPr/>
          </p:nvSpPr>
          <p:spPr>
            <a:xfrm>
              <a:off x="619297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49" name="Google Shape;1749;p18"/>
            <p:cNvSpPr/>
            <p:nvPr/>
          </p:nvSpPr>
          <p:spPr>
            <a:xfrm>
              <a:off x="598577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50" name="Google Shape;1750;p18"/>
            <p:cNvSpPr/>
            <p:nvPr/>
          </p:nvSpPr>
          <p:spPr>
            <a:xfrm>
              <a:off x="577858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51" name="Google Shape;1751;p18"/>
            <p:cNvSpPr/>
            <p:nvPr/>
          </p:nvSpPr>
          <p:spPr>
            <a:xfrm>
              <a:off x="557139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52" name="Google Shape;1752;p18"/>
            <p:cNvSpPr/>
            <p:nvPr/>
          </p:nvSpPr>
          <p:spPr>
            <a:xfrm>
              <a:off x="536501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53" name="Google Shape;1753;p18"/>
            <p:cNvSpPr/>
            <p:nvPr/>
          </p:nvSpPr>
          <p:spPr>
            <a:xfrm>
              <a:off x="515863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54" name="Google Shape;1754;p18"/>
            <p:cNvSpPr/>
            <p:nvPr/>
          </p:nvSpPr>
          <p:spPr>
            <a:xfrm>
              <a:off x="495144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55" name="Google Shape;1755;p18"/>
            <p:cNvSpPr/>
            <p:nvPr/>
          </p:nvSpPr>
          <p:spPr>
            <a:xfrm>
              <a:off x="474424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56" name="Google Shape;1756;p18"/>
            <p:cNvSpPr/>
            <p:nvPr/>
          </p:nvSpPr>
          <p:spPr>
            <a:xfrm>
              <a:off x="4537053"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57" name="Google Shape;1757;p18"/>
            <p:cNvSpPr/>
            <p:nvPr/>
          </p:nvSpPr>
          <p:spPr>
            <a:xfrm>
              <a:off x="432986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58" name="Google Shape;1758;p18"/>
            <p:cNvSpPr/>
            <p:nvPr/>
          </p:nvSpPr>
          <p:spPr>
            <a:xfrm>
              <a:off x="412266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59" name="Google Shape;1759;p18"/>
            <p:cNvSpPr/>
            <p:nvPr/>
          </p:nvSpPr>
          <p:spPr>
            <a:xfrm>
              <a:off x="3916288"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60" name="Google Shape;1760;p18"/>
            <p:cNvSpPr/>
            <p:nvPr/>
          </p:nvSpPr>
          <p:spPr>
            <a:xfrm>
              <a:off x="370909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61" name="Google Shape;1761;p18"/>
            <p:cNvSpPr/>
            <p:nvPr/>
          </p:nvSpPr>
          <p:spPr>
            <a:xfrm>
              <a:off x="350190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62" name="Google Shape;1762;p18"/>
            <p:cNvSpPr/>
            <p:nvPr/>
          </p:nvSpPr>
          <p:spPr>
            <a:xfrm>
              <a:off x="329470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63" name="Google Shape;1763;p18"/>
            <p:cNvSpPr/>
            <p:nvPr/>
          </p:nvSpPr>
          <p:spPr>
            <a:xfrm>
              <a:off x="308751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64" name="Google Shape;1764;p18"/>
            <p:cNvSpPr/>
            <p:nvPr/>
          </p:nvSpPr>
          <p:spPr>
            <a:xfrm>
              <a:off x="288113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65" name="Google Shape;1765;p18"/>
            <p:cNvSpPr/>
            <p:nvPr/>
          </p:nvSpPr>
          <p:spPr>
            <a:xfrm>
              <a:off x="267394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66" name="Google Shape;1766;p18"/>
            <p:cNvSpPr/>
            <p:nvPr/>
          </p:nvSpPr>
          <p:spPr>
            <a:xfrm>
              <a:off x="2466748"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67" name="Google Shape;1767;p18"/>
            <p:cNvSpPr/>
            <p:nvPr/>
          </p:nvSpPr>
          <p:spPr>
            <a:xfrm>
              <a:off x="2259555"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68" name="Google Shape;1768;p18"/>
            <p:cNvSpPr/>
            <p:nvPr/>
          </p:nvSpPr>
          <p:spPr>
            <a:xfrm>
              <a:off x="205236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69" name="Google Shape;1769;p18"/>
            <p:cNvSpPr/>
            <p:nvPr/>
          </p:nvSpPr>
          <p:spPr>
            <a:xfrm>
              <a:off x="1845983"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70" name="Google Shape;1770;p18"/>
            <p:cNvSpPr/>
            <p:nvPr/>
          </p:nvSpPr>
          <p:spPr>
            <a:xfrm>
              <a:off x="163879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71" name="Google Shape;1771;p18"/>
            <p:cNvSpPr/>
            <p:nvPr/>
          </p:nvSpPr>
          <p:spPr>
            <a:xfrm>
              <a:off x="143159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72" name="Google Shape;1772;p18"/>
            <p:cNvSpPr/>
            <p:nvPr/>
          </p:nvSpPr>
          <p:spPr>
            <a:xfrm>
              <a:off x="122440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73" name="Google Shape;1773;p18"/>
            <p:cNvSpPr/>
            <p:nvPr/>
          </p:nvSpPr>
          <p:spPr>
            <a:xfrm>
              <a:off x="1017209"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74" name="Google Shape;1774;p18"/>
            <p:cNvSpPr/>
            <p:nvPr/>
          </p:nvSpPr>
          <p:spPr>
            <a:xfrm>
              <a:off x="810015"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75" name="Google Shape;1775;p18"/>
            <p:cNvSpPr/>
            <p:nvPr/>
          </p:nvSpPr>
          <p:spPr>
            <a:xfrm>
              <a:off x="60363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76" name="Google Shape;1776;p18"/>
            <p:cNvSpPr/>
            <p:nvPr/>
          </p:nvSpPr>
          <p:spPr>
            <a:xfrm>
              <a:off x="39644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77" name="Google Shape;1777;p18"/>
            <p:cNvSpPr/>
            <p:nvPr/>
          </p:nvSpPr>
          <p:spPr>
            <a:xfrm>
              <a:off x="18925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78" name="Google Shape;1778;p18"/>
            <p:cNvSpPr/>
            <p:nvPr/>
          </p:nvSpPr>
          <p:spPr>
            <a:xfrm>
              <a:off x="8716176" y="193200"/>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79" name="Google Shape;1779;p18"/>
            <p:cNvSpPr/>
            <p:nvPr/>
          </p:nvSpPr>
          <p:spPr>
            <a:xfrm>
              <a:off x="8716176" y="401127"/>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80" name="Google Shape;1780;p18"/>
            <p:cNvSpPr/>
            <p:nvPr/>
          </p:nvSpPr>
          <p:spPr>
            <a:xfrm>
              <a:off x="8716176" y="609054"/>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81" name="Google Shape;1781;p18"/>
            <p:cNvSpPr/>
            <p:nvPr/>
          </p:nvSpPr>
          <p:spPr>
            <a:xfrm>
              <a:off x="8716176" y="81698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82" name="Google Shape;1782;p18"/>
            <p:cNvSpPr/>
            <p:nvPr/>
          </p:nvSpPr>
          <p:spPr>
            <a:xfrm>
              <a:off x="8716176" y="1024090"/>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83" name="Google Shape;1783;p18"/>
            <p:cNvSpPr/>
            <p:nvPr/>
          </p:nvSpPr>
          <p:spPr>
            <a:xfrm>
              <a:off x="8716176" y="1232017"/>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84" name="Google Shape;1784;p18"/>
            <p:cNvSpPr/>
            <p:nvPr/>
          </p:nvSpPr>
          <p:spPr>
            <a:xfrm>
              <a:off x="8716176" y="1439944"/>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85" name="Google Shape;1785;p18"/>
            <p:cNvSpPr/>
            <p:nvPr/>
          </p:nvSpPr>
          <p:spPr>
            <a:xfrm>
              <a:off x="8716176" y="164787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86" name="Google Shape;1786;p18"/>
            <p:cNvSpPr/>
            <p:nvPr/>
          </p:nvSpPr>
          <p:spPr>
            <a:xfrm>
              <a:off x="8716176" y="1854980"/>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87" name="Google Shape;1787;p18"/>
            <p:cNvSpPr/>
            <p:nvPr/>
          </p:nvSpPr>
          <p:spPr>
            <a:xfrm>
              <a:off x="8716176" y="2062907"/>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88" name="Google Shape;1788;p18"/>
            <p:cNvSpPr/>
            <p:nvPr/>
          </p:nvSpPr>
          <p:spPr>
            <a:xfrm>
              <a:off x="8716176" y="2270834"/>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89" name="Google Shape;1789;p18"/>
            <p:cNvSpPr/>
            <p:nvPr/>
          </p:nvSpPr>
          <p:spPr>
            <a:xfrm>
              <a:off x="8716176" y="247876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90" name="Google Shape;1790;p18"/>
            <p:cNvSpPr/>
            <p:nvPr/>
          </p:nvSpPr>
          <p:spPr>
            <a:xfrm>
              <a:off x="8716176" y="2686689"/>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91" name="Google Shape;1791;p18"/>
            <p:cNvSpPr/>
            <p:nvPr/>
          </p:nvSpPr>
          <p:spPr>
            <a:xfrm>
              <a:off x="8716176" y="2894616"/>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92" name="Google Shape;1792;p18"/>
            <p:cNvSpPr/>
            <p:nvPr/>
          </p:nvSpPr>
          <p:spPr>
            <a:xfrm>
              <a:off x="8716176" y="3102543"/>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93" name="Google Shape;1793;p18"/>
            <p:cNvSpPr/>
            <p:nvPr/>
          </p:nvSpPr>
          <p:spPr>
            <a:xfrm>
              <a:off x="8716176" y="330965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94" name="Google Shape;1794;p18"/>
            <p:cNvSpPr/>
            <p:nvPr/>
          </p:nvSpPr>
          <p:spPr>
            <a:xfrm>
              <a:off x="8716176" y="3517579"/>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95" name="Google Shape;1795;p18"/>
            <p:cNvSpPr/>
            <p:nvPr/>
          </p:nvSpPr>
          <p:spPr>
            <a:xfrm>
              <a:off x="8716176" y="3725506"/>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96" name="Google Shape;1796;p18"/>
            <p:cNvSpPr/>
            <p:nvPr/>
          </p:nvSpPr>
          <p:spPr>
            <a:xfrm>
              <a:off x="8716176" y="3933433"/>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97" name="Google Shape;1797;p18"/>
            <p:cNvSpPr/>
            <p:nvPr/>
          </p:nvSpPr>
          <p:spPr>
            <a:xfrm>
              <a:off x="8716176" y="414054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98" name="Google Shape;1798;p18"/>
            <p:cNvSpPr/>
            <p:nvPr/>
          </p:nvSpPr>
          <p:spPr>
            <a:xfrm>
              <a:off x="8716176" y="4348469"/>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99" name="Google Shape;1799;p18"/>
            <p:cNvSpPr/>
            <p:nvPr/>
          </p:nvSpPr>
          <p:spPr>
            <a:xfrm>
              <a:off x="8716176" y="4556396"/>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800" name="Google Shape;1800;p18"/>
            <p:cNvSpPr/>
            <p:nvPr/>
          </p:nvSpPr>
          <p:spPr>
            <a:xfrm>
              <a:off x="8716176" y="4764323"/>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801" name="Google Shape;1801;p18"/>
            <p:cNvSpPr/>
            <p:nvPr/>
          </p:nvSpPr>
          <p:spPr>
            <a:xfrm>
              <a:off x="8716176" y="4972250"/>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802" name="Google Shape;1802;p18"/>
            <p:cNvSpPr/>
            <p:nvPr/>
          </p:nvSpPr>
          <p:spPr>
            <a:xfrm>
              <a:off x="907150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803" name="Google Shape;1803;p18"/>
            <p:cNvSpPr/>
            <p:nvPr/>
          </p:nvSpPr>
          <p:spPr>
            <a:xfrm>
              <a:off x="886430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grpSp>
      <p:sp>
        <p:nvSpPr>
          <p:cNvPr id="1804" name="Google Shape;1804;p1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805" name="Google Shape;1805;p18"/>
          <p:cNvSpPr txBox="1">
            <a:spLocks noGrp="1"/>
          </p:cNvSpPr>
          <p:nvPr>
            <p:ph type="subTitle" idx="1"/>
          </p:nvPr>
        </p:nvSpPr>
        <p:spPr>
          <a:xfrm>
            <a:off x="4728100" y="1360275"/>
            <a:ext cx="3699300" cy="29388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806" name="Google Shape;1806;p18"/>
          <p:cNvSpPr txBox="1">
            <a:spLocks noGrp="1"/>
          </p:cNvSpPr>
          <p:nvPr>
            <p:ph type="subTitle" idx="2"/>
          </p:nvPr>
        </p:nvSpPr>
        <p:spPr>
          <a:xfrm>
            <a:off x="716625" y="1360275"/>
            <a:ext cx="3699300" cy="29388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1807" name="Google Shape;1807;p18"/>
          <p:cNvGrpSpPr/>
          <p:nvPr/>
        </p:nvGrpSpPr>
        <p:grpSpPr>
          <a:xfrm>
            <a:off x="122000" y="4917447"/>
            <a:ext cx="4420450" cy="226056"/>
            <a:chOff x="122000" y="4917447"/>
            <a:chExt cx="4420450" cy="226056"/>
          </a:xfrm>
        </p:grpSpPr>
        <p:sp>
          <p:nvSpPr>
            <p:cNvPr id="1808" name="Google Shape;1808;p18"/>
            <p:cNvSpPr/>
            <p:nvPr/>
          </p:nvSpPr>
          <p:spPr>
            <a:xfrm>
              <a:off x="122000" y="5120767"/>
              <a:ext cx="239400" cy="22734"/>
            </a:xfrm>
            <a:custGeom>
              <a:avLst/>
              <a:gdLst/>
              <a:ahLst/>
              <a:cxnLst/>
              <a:rect l="l" t="t" r="r" b="b"/>
              <a:pathLst>
                <a:path w="665" h="389" extrusionOk="0">
                  <a:moveTo>
                    <a:pt x="0" y="0"/>
                  </a:moveTo>
                  <a:lnTo>
                    <a:pt x="665" y="0"/>
                  </a:lnTo>
                  <a:lnTo>
                    <a:pt x="665" y="389"/>
                  </a:lnTo>
                  <a:lnTo>
                    <a:pt x="0" y="389"/>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09" name="Google Shape;1809;p18"/>
            <p:cNvSpPr/>
            <p:nvPr/>
          </p:nvSpPr>
          <p:spPr>
            <a:xfrm>
              <a:off x="420441" y="5093416"/>
              <a:ext cx="239400" cy="50085"/>
            </a:xfrm>
            <a:custGeom>
              <a:avLst/>
              <a:gdLst/>
              <a:ahLst/>
              <a:cxnLst/>
              <a:rect l="l" t="t" r="r" b="b"/>
              <a:pathLst>
                <a:path w="665" h="857" extrusionOk="0">
                  <a:moveTo>
                    <a:pt x="0" y="0"/>
                  </a:moveTo>
                  <a:lnTo>
                    <a:pt x="665" y="0"/>
                  </a:lnTo>
                  <a:lnTo>
                    <a:pt x="665" y="857"/>
                  </a:lnTo>
                  <a:lnTo>
                    <a:pt x="0" y="857"/>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10" name="Google Shape;1810;p18"/>
            <p:cNvSpPr/>
            <p:nvPr/>
          </p:nvSpPr>
          <p:spPr>
            <a:xfrm>
              <a:off x="719241" y="5077403"/>
              <a:ext cx="239400" cy="66098"/>
            </a:xfrm>
            <a:custGeom>
              <a:avLst/>
              <a:gdLst/>
              <a:ahLst/>
              <a:cxnLst/>
              <a:rect l="l" t="t" r="r" b="b"/>
              <a:pathLst>
                <a:path w="665" h="1131" extrusionOk="0">
                  <a:moveTo>
                    <a:pt x="0" y="0"/>
                  </a:moveTo>
                  <a:lnTo>
                    <a:pt x="665" y="0"/>
                  </a:lnTo>
                  <a:lnTo>
                    <a:pt x="665" y="1131"/>
                  </a:lnTo>
                  <a:lnTo>
                    <a:pt x="0" y="1131"/>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11" name="Google Shape;1811;p18"/>
            <p:cNvSpPr/>
            <p:nvPr/>
          </p:nvSpPr>
          <p:spPr>
            <a:xfrm>
              <a:off x="1018042" y="5048825"/>
              <a:ext cx="239400" cy="94677"/>
            </a:xfrm>
            <a:custGeom>
              <a:avLst/>
              <a:gdLst/>
              <a:ahLst/>
              <a:cxnLst/>
              <a:rect l="l" t="t" r="r" b="b"/>
              <a:pathLst>
                <a:path w="665" h="1620" extrusionOk="0">
                  <a:moveTo>
                    <a:pt x="0" y="0"/>
                  </a:moveTo>
                  <a:lnTo>
                    <a:pt x="665" y="0"/>
                  </a:lnTo>
                  <a:lnTo>
                    <a:pt x="665" y="1620"/>
                  </a:lnTo>
                  <a:lnTo>
                    <a:pt x="0" y="1620"/>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12" name="Google Shape;1812;p18"/>
            <p:cNvSpPr/>
            <p:nvPr/>
          </p:nvSpPr>
          <p:spPr>
            <a:xfrm>
              <a:off x="1316483" y="5020539"/>
              <a:ext cx="239760" cy="122963"/>
            </a:xfrm>
            <a:custGeom>
              <a:avLst/>
              <a:gdLst/>
              <a:ahLst/>
              <a:cxnLst/>
              <a:rect l="l" t="t" r="r" b="b"/>
              <a:pathLst>
                <a:path w="666" h="2104" extrusionOk="0">
                  <a:moveTo>
                    <a:pt x="0" y="0"/>
                  </a:moveTo>
                  <a:lnTo>
                    <a:pt x="666" y="0"/>
                  </a:lnTo>
                  <a:lnTo>
                    <a:pt x="666" y="2104"/>
                  </a:lnTo>
                  <a:lnTo>
                    <a:pt x="0" y="2104"/>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13" name="Google Shape;1813;p18"/>
            <p:cNvSpPr/>
            <p:nvPr/>
          </p:nvSpPr>
          <p:spPr>
            <a:xfrm>
              <a:off x="1615283" y="5009493"/>
              <a:ext cx="239400" cy="134009"/>
            </a:xfrm>
            <a:custGeom>
              <a:avLst/>
              <a:gdLst/>
              <a:ahLst/>
              <a:cxnLst/>
              <a:rect l="l" t="t" r="r" b="b"/>
              <a:pathLst>
                <a:path w="665" h="2293" extrusionOk="0">
                  <a:moveTo>
                    <a:pt x="0" y="0"/>
                  </a:moveTo>
                  <a:lnTo>
                    <a:pt x="665" y="0"/>
                  </a:lnTo>
                  <a:lnTo>
                    <a:pt x="665" y="2293"/>
                  </a:lnTo>
                  <a:lnTo>
                    <a:pt x="0" y="229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14" name="Google Shape;1814;p18"/>
            <p:cNvSpPr/>
            <p:nvPr/>
          </p:nvSpPr>
          <p:spPr>
            <a:xfrm>
              <a:off x="2212525" y="4988980"/>
              <a:ext cx="239400" cy="154522"/>
            </a:xfrm>
            <a:custGeom>
              <a:avLst/>
              <a:gdLst/>
              <a:ahLst/>
              <a:cxnLst/>
              <a:rect l="l" t="t" r="r" b="b"/>
              <a:pathLst>
                <a:path w="665" h="2644" extrusionOk="0">
                  <a:moveTo>
                    <a:pt x="0" y="0"/>
                  </a:moveTo>
                  <a:lnTo>
                    <a:pt x="665" y="0"/>
                  </a:lnTo>
                  <a:lnTo>
                    <a:pt x="665" y="2644"/>
                  </a:lnTo>
                  <a:lnTo>
                    <a:pt x="0" y="2644"/>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15" name="Google Shape;1815;p18"/>
            <p:cNvSpPr/>
            <p:nvPr/>
          </p:nvSpPr>
          <p:spPr>
            <a:xfrm>
              <a:off x="2809766" y="4980623"/>
              <a:ext cx="239400" cy="162879"/>
            </a:xfrm>
            <a:custGeom>
              <a:avLst/>
              <a:gdLst/>
              <a:ahLst/>
              <a:cxnLst/>
              <a:rect l="l" t="t" r="r" b="b"/>
              <a:pathLst>
                <a:path w="665" h="2787" extrusionOk="0">
                  <a:moveTo>
                    <a:pt x="0" y="0"/>
                  </a:moveTo>
                  <a:lnTo>
                    <a:pt x="665" y="0"/>
                  </a:lnTo>
                  <a:lnTo>
                    <a:pt x="665" y="2787"/>
                  </a:lnTo>
                  <a:lnTo>
                    <a:pt x="0" y="2787"/>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16" name="Google Shape;1816;p18"/>
            <p:cNvSpPr/>
            <p:nvPr/>
          </p:nvSpPr>
          <p:spPr>
            <a:xfrm>
              <a:off x="3108567" y="4966948"/>
              <a:ext cx="239400" cy="176555"/>
            </a:xfrm>
            <a:custGeom>
              <a:avLst/>
              <a:gdLst/>
              <a:ahLst/>
              <a:cxnLst/>
              <a:rect l="l" t="t" r="r" b="b"/>
              <a:pathLst>
                <a:path w="665" h="3021" extrusionOk="0">
                  <a:moveTo>
                    <a:pt x="0" y="0"/>
                  </a:moveTo>
                  <a:lnTo>
                    <a:pt x="665" y="0"/>
                  </a:lnTo>
                  <a:lnTo>
                    <a:pt x="665" y="3021"/>
                  </a:lnTo>
                  <a:lnTo>
                    <a:pt x="0" y="3021"/>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17" name="Google Shape;1817;p18"/>
            <p:cNvSpPr/>
            <p:nvPr/>
          </p:nvSpPr>
          <p:spPr>
            <a:xfrm>
              <a:off x="3407008" y="4938486"/>
              <a:ext cx="239400" cy="205016"/>
            </a:xfrm>
            <a:custGeom>
              <a:avLst/>
              <a:gdLst/>
              <a:ahLst/>
              <a:cxnLst/>
              <a:rect l="l" t="t" r="r" b="b"/>
              <a:pathLst>
                <a:path w="665" h="3508" extrusionOk="0">
                  <a:moveTo>
                    <a:pt x="0" y="0"/>
                  </a:moveTo>
                  <a:lnTo>
                    <a:pt x="665" y="0"/>
                  </a:lnTo>
                  <a:lnTo>
                    <a:pt x="665" y="3508"/>
                  </a:lnTo>
                  <a:lnTo>
                    <a:pt x="0" y="3508"/>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18" name="Google Shape;1818;p18"/>
            <p:cNvSpPr/>
            <p:nvPr/>
          </p:nvSpPr>
          <p:spPr>
            <a:xfrm>
              <a:off x="3705808" y="4945207"/>
              <a:ext cx="239400" cy="198295"/>
            </a:xfrm>
            <a:custGeom>
              <a:avLst/>
              <a:gdLst/>
              <a:ahLst/>
              <a:cxnLst/>
              <a:rect l="l" t="t" r="r" b="b"/>
              <a:pathLst>
                <a:path w="665" h="3393" extrusionOk="0">
                  <a:moveTo>
                    <a:pt x="0" y="0"/>
                  </a:moveTo>
                  <a:lnTo>
                    <a:pt x="665" y="0"/>
                  </a:lnTo>
                  <a:lnTo>
                    <a:pt x="665" y="3393"/>
                  </a:lnTo>
                  <a:lnTo>
                    <a:pt x="0" y="339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19" name="Google Shape;1819;p18"/>
            <p:cNvSpPr/>
            <p:nvPr/>
          </p:nvSpPr>
          <p:spPr>
            <a:xfrm>
              <a:off x="4004609" y="4929545"/>
              <a:ext cx="239400" cy="213958"/>
            </a:xfrm>
            <a:custGeom>
              <a:avLst/>
              <a:gdLst/>
              <a:ahLst/>
              <a:cxnLst/>
              <a:rect l="l" t="t" r="r" b="b"/>
              <a:pathLst>
                <a:path w="665" h="3661" extrusionOk="0">
                  <a:moveTo>
                    <a:pt x="0" y="0"/>
                  </a:moveTo>
                  <a:lnTo>
                    <a:pt x="665" y="0"/>
                  </a:lnTo>
                  <a:lnTo>
                    <a:pt x="665" y="3661"/>
                  </a:lnTo>
                  <a:lnTo>
                    <a:pt x="0" y="3661"/>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20" name="Google Shape;1820;p18"/>
            <p:cNvSpPr/>
            <p:nvPr/>
          </p:nvSpPr>
          <p:spPr>
            <a:xfrm>
              <a:off x="4303050" y="4917447"/>
              <a:ext cx="239400" cy="226056"/>
            </a:xfrm>
            <a:custGeom>
              <a:avLst/>
              <a:gdLst/>
              <a:ahLst/>
              <a:cxnLst/>
              <a:rect l="l" t="t" r="r" b="b"/>
              <a:pathLst>
                <a:path w="665" h="3868" extrusionOk="0">
                  <a:moveTo>
                    <a:pt x="0" y="0"/>
                  </a:moveTo>
                  <a:lnTo>
                    <a:pt x="665" y="0"/>
                  </a:lnTo>
                  <a:lnTo>
                    <a:pt x="665" y="3868"/>
                  </a:lnTo>
                  <a:lnTo>
                    <a:pt x="0" y="3868"/>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21" name="Google Shape;1821;p18"/>
            <p:cNvSpPr/>
            <p:nvPr/>
          </p:nvSpPr>
          <p:spPr>
            <a:xfrm>
              <a:off x="1914084" y="5026208"/>
              <a:ext cx="239400" cy="117294"/>
            </a:xfrm>
            <a:custGeom>
              <a:avLst/>
              <a:gdLst/>
              <a:ahLst/>
              <a:cxnLst/>
              <a:rect l="l" t="t" r="r" b="b"/>
              <a:pathLst>
                <a:path w="665" h="2007" extrusionOk="0">
                  <a:moveTo>
                    <a:pt x="0" y="0"/>
                  </a:moveTo>
                  <a:lnTo>
                    <a:pt x="665" y="0"/>
                  </a:lnTo>
                  <a:lnTo>
                    <a:pt x="665" y="2007"/>
                  </a:lnTo>
                  <a:lnTo>
                    <a:pt x="0" y="2007"/>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22" name="Google Shape;1822;p18"/>
            <p:cNvSpPr/>
            <p:nvPr/>
          </p:nvSpPr>
          <p:spPr>
            <a:xfrm>
              <a:off x="2510966" y="5013584"/>
              <a:ext cx="239400" cy="129918"/>
            </a:xfrm>
            <a:custGeom>
              <a:avLst/>
              <a:gdLst/>
              <a:ahLst/>
              <a:cxnLst/>
              <a:rect l="l" t="t" r="r" b="b"/>
              <a:pathLst>
                <a:path w="665" h="2223" extrusionOk="0">
                  <a:moveTo>
                    <a:pt x="0" y="0"/>
                  </a:moveTo>
                  <a:lnTo>
                    <a:pt x="665" y="0"/>
                  </a:lnTo>
                  <a:lnTo>
                    <a:pt x="665" y="2223"/>
                  </a:lnTo>
                  <a:lnTo>
                    <a:pt x="0" y="222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1823" name="Google Shape;1823;p18"/>
          <p:cNvGrpSpPr/>
          <p:nvPr/>
        </p:nvGrpSpPr>
        <p:grpSpPr>
          <a:xfrm>
            <a:off x="4601500" y="4884626"/>
            <a:ext cx="4420450" cy="258877"/>
            <a:chOff x="4601500" y="4884626"/>
            <a:chExt cx="4420450" cy="258877"/>
          </a:xfrm>
        </p:grpSpPr>
        <p:sp>
          <p:nvSpPr>
            <p:cNvPr id="1824" name="Google Shape;1824;p18"/>
            <p:cNvSpPr/>
            <p:nvPr/>
          </p:nvSpPr>
          <p:spPr>
            <a:xfrm flipH="1">
              <a:off x="8782550" y="5120767"/>
              <a:ext cx="239400" cy="22734"/>
            </a:xfrm>
            <a:custGeom>
              <a:avLst/>
              <a:gdLst/>
              <a:ahLst/>
              <a:cxnLst/>
              <a:rect l="l" t="t" r="r" b="b"/>
              <a:pathLst>
                <a:path w="665" h="389" extrusionOk="0">
                  <a:moveTo>
                    <a:pt x="0" y="0"/>
                  </a:moveTo>
                  <a:lnTo>
                    <a:pt x="665" y="0"/>
                  </a:lnTo>
                  <a:lnTo>
                    <a:pt x="665" y="389"/>
                  </a:lnTo>
                  <a:lnTo>
                    <a:pt x="0" y="389"/>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25" name="Google Shape;1825;p18"/>
            <p:cNvSpPr/>
            <p:nvPr/>
          </p:nvSpPr>
          <p:spPr>
            <a:xfrm flipH="1">
              <a:off x="8484109" y="5093416"/>
              <a:ext cx="239400" cy="50085"/>
            </a:xfrm>
            <a:custGeom>
              <a:avLst/>
              <a:gdLst/>
              <a:ahLst/>
              <a:cxnLst/>
              <a:rect l="l" t="t" r="r" b="b"/>
              <a:pathLst>
                <a:path w="665" h="857" extrusionOk="0">
                  <a:moveTo>
                    <a:pt x="0" y="0"/>
                  </a:moveTo>
                  <a:lnTo>
                    <a:pt x="665" y="0"/>
                  </a:lnTo>
                  <a:lnTo>
                    <a:pt x="665" y="857"/>
                  </a:lnTo>
                  <a:lnTo>
                    <a:pt x="0" y="857"/>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26" name="Google Shape;1826;p18"/>
            <p:cNvSpPr/>
            <p:nvPr/>
          </p:nvSpPr>
          <p:spPr>
            <a:xfrm flipH="1">
              <a:off x="8185309" y="5077403"/>
              <a:ext cx="239400" cy="66098"/>
            </a:xfrm>
            <a:custGeom>
              <a:avLst/>
              <a:gdLst/>
              <a:ahLst/>
              <a:cxnLst/>
              <a:rect l="l" t="t" r="r" b="b"/>
              <a:pathLst>
                <a:path w="665" h="1131" extrusionOk="0">
                  <a:moveTo>
                    <a:pt x="0" y="0"/>
                  </a:moveTo>
                  <a:lnTo>
                    <a:pt x="665" y="0"/>
                  </a:lnTo>
                  <a:lnTo>
                    <a:pt x="665" y="1131"/>
                  </a:lnTo>
                  <a:lnTo>
                    <a:pt x="0" y="1131"/>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27" name="Google Shape;1827;p18"/>
            <p:cNvSpPr/>
            <p:nvPr/>
          </p:nvSpPr>
          <p:spPr>
            <a:xfrm flipH="1">
              <a:off x="7886508" y="5048825"/>
              <a:ext cx="239400" cy="94677"/>
            </a:xfrm>
            <a:custGeom>
              <a:avLst/>
              <a:gdLst/>
              <a:ahLst/>
              <a:cxnLst/>
              <a:rect l="l" t="t" r="r" b="b"/>
              <a:pathLst>
                <a:path w="665" h="1620" extrusionOk="0">
                  <a:moveTo>
                    <a:pt x="0" y="0"/>
                  </a:moveTo>
                  <a:lnTo>
                    <a:pt x="665" y="0"/>
                  </a:lnTo>
                  <a:lnTo>
                    <a:pt x="665" y="1620"/>
                  </a:lnTo>
                  <a:lnTo>
                    <a:pt x="0" y="1620"/>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28" name="Google Shape;1828;p18"/>
            <p:cNvSpPr/>
            <p:nvPr/>
          </p:nvSpPr>
          <p:spPr>
            <a:xfrm flipH="1">
              <a:off x="7587707" y="5020539"/>
              <a:ext cx="239760" cy="122963"/>
            </a:xfrm>
            <a:custGeom>
              <a:avLst/>
              <a:gdLst/>
              <a:ahLst/>
              <a:cxnLst/>
              <a:rect l="l" t="t" r="r" b="b"/>
              <a:pathLst>
                <a:path w="666" h="2104" extrusionOk="0">
                  <a:moveTo>
                    <a:pt x="0" y="0"/>
                  </a:moveTo>
                  <a:lnTo>
                    <a:pt x="666" y="0"/>
                  </a:lnTo>
                  <a:lnTo>
                    <a:pt x="666" y="2104"/>
                  </a:lnTo>
                  <a:lnTo>
                    <a:pt x="0" y="2104"/>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29" name="Google Shape;1829;p18"/>
            <p:cNvSpPr/>
            <p:nvPr/>
          </p:nvSpPr>
          <p:spPr>
            <a:xfrm flipH="1">
              <a:off x="7289267" y="5009493"/>
              <a:ext cx="239400" cy="134009"/>
            </a:xfrm>
            <a:custGeom>
              <a:avLst/>
              <a:gdLst/>
              <a:ahLst/>
              <a:cxnLst/>
              <a:rect l="l" t="t" r="r" b="b"/>
              <a:pathLst>
                <a:path w="665" h="2293" extrusionOk="0">
                  <a:moveTo>
                    <a:pt x="0" y="0"/>
                  </a:moveTo>
                  <a:lnTo>
                    <a:pt x="665" y="0"/>
                  </a:lnTo>
                  <a:lnTo>
                    <a:pt x="665" y="2293"/>
                  </a:lnTo>
                  <a:lnTo>
                    <a:pt x="0" y="229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30" name="Google Shape;1830;p18"/>
            <p:cNvSpPr/>
            <p:nvPr/>
          </p:nvSpPr>
          <p:spPr>
            <a:xfrm flipH="1">
              <a:off x="6692025" y="4988980"/>
              <a:ext cx="239400" cy="154522"/>
            </a:xfrm>
            <a:custGeom>
              <a:avLst/>
              <a:gdLst/>
              <a:ahLst/>
              <a:cxnLst/>
              <a:rect l="l" t="t" r="r" b="b"/>
              <a:pathLst>
                <a:path w="665" h="2644" extrusionOk="0">
                  <a:moveTo>
                    <a:pt x="0" y="0"/>
                  </a:moveTo>
                  <a:lnTo>
                    <a:pt x="665" y="0"/>
                  </a:lnTo>
                  <a:lnTo>
                    <a:pt x="665" y="2644"/>
                  </a:lnTo>
                  <a:lnTo>
                    <a:pt x="0" y="2644"/>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31" name="Google Shape;1831;p18"/>
            <p:cNvSpPr/>
            <p:nvPr/>
          </p:nvSpPr>
          <p:spPr>
            <a:xfrm flipH="1">
              <a:off x="6094784" y="4980623"/>
              <a:ext cx="239400" cy="162879"/>
            </a:xfrm>
            <a:custGeom>
              <a:avLst/>
              <a:gdLst/>
              <a:ahLst/>
              <a:cxnLst/>
              <a:rect l="l" t="t" r="r" b="b"/>
              <a:pathLst>
                <a:path w="665" h="2787" extrusionOk="0">
                  <a:moveTo>
                    <a:pt x="0" y="0"/>
                  </a:moveTo>
                  <a:lnTo>
                    <a:pt x="665" y="0"/>
                  </a:lnTo>
                  <a:lnTo>
                    <a:pt x="665" y="2787"/>
                  </a:lnTo>
                  <a:lnTo>
                    <a:pt x="0" y="2787"/>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32" name="Google Shape;1832;p18"/>
            <p:cNvSpPr/>
            <p:nvPr/>
          </p:nvSpPr>
          <p:spPr>
            <a:xfrm flipH="1">
              <a:off x="5795983" y="4966948"/>
              <a:ext cx="239400" cy="176555"/>
            </a:xfrm>
            <a:custGeom>
              <a:avLst/>
              <a:gdLst/>
              <a:ahLst/>
              <a:cxnLst/>
              <a:rect l="l" t="t" r="r" b="b"/>
              <a:pathLst>
                <a:path w="665" h="3021" extrusionOk="0">
                  <a:moveTo>
                    <a:pt x="0" y="0"/>
                  </a:moveTo>
                  <a:lnTo>
                    <a:pt x="665" y="0"/>
                  </a:lnTo>
                  <a:lnTo>
                    <a:pt x="665" y="3021"/>
                  </a:lnTo>
                  <a:lnTo>
                    <a:pt x="0" y="3021"/>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33" name="Google Shape;1833;p18"/>
            <p:cNvSpPr/>
            <p:nvPr/>
          </p:nvSpPr>
          <p:spPr>
            <a:xfrm flipH="1">
              <a:off x="5497542" y="4938486"/>
              <a:ext cx="239400" cy="205016"/>
            </a:xfrm>
            <a:custGeom>
              <a:avLst/>
              <a:gdLst/>
              <a:ahLst/>
              <a:cxnLst/>
              <a:rect l="l" t="t" r="r" b="b"/>
              <a:pathLst>
                <a:path w="665" h="3508" extrusionOk="0">
                  <a:moveTo>
                    <a:pt x="0" y="0"/>
                  </a:moveTo>
                  <a:lnTo>
                    <a:pt x="665" y="0"/>
                  </a:lnTo>
                  <a:lnTo>
                    <a:pt x="665" y="3508"/>
                  </a:lnTo>
                  <a:lnTo>
                    <a:pt x="0" y="3508"/>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34" name="Google Shape;1834;p18"/>
            <p:cNvSpPr/>
            <p:nvPr/>
          </p:nvSpPr>
          <p:spPr>
            <a:xfrm flipH="1">
              <a:off x="5198742" y="4945207"/>
              <a:ext cx="239400" cy="198295"/>
            </a:xfrm>
            <a:custGeom>
              <a:avLst/>
              <a:gdLst/>
              <a:ahLst/>
              <a:cxnLst/>
              <a:rect l="l" t="t" r="r" b="b"/>
              <a:pathLst>
                <a:path w="665" h="3393" extrusionOk="0">
                  <a:moveTo>
                    <a:pt x="0" y="0"/>
                  </a:moveTo>
                  <a:lnTo>
                    <a:pt x="665" y="0"/>
                  </a:lnTo>
                  <a:lnTo>
                    <a:pt x="665" y="3393"/>
                  </a:lnTo>
                  <a:lnTo>
                    <a:pt x="0" y="339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35" name="Google Shape;1835;p18"/>
            <p:cNvSpPr/>
            <p:nvPr/>
          </p:nvSpPr>
          <p:spPr>
            <a:xfrm flipH="1">
              <a:off x="4899941" y="4929545"/>
              <a:ext cx="239400" cy="213958"/>
            </a:xfrm>
            <a:custGeom>
              <a:avLst/>
              <a:gdLst/>
              <a:ahLst/>
              <a:cxnLst/>
              <a:rect l="l" t="t" r="r" b="b"/>
              <a:pathLst>
                <a:path w="665" h="3661" extrusionOk="0">
                  <a:moveTo>
                    <a:pt x="0" y="0"/>
                  </a:moveTo>
                  <a:lnTo>
                    <a:pt x="665" y="0"/>
                  </a:lnTo>
                  <a:lnTo>
                    <a:pt x="665" y="3661"/>
                  </a:lnTo>
                  <a:lnTo>
                    <a:pt x="0" y="3661"/>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36" name="Google Shape;1836;p18"/>
            <p:cNvSpPr/>
            <p:nvPr/>
          </p:nvSpPr>
          <p:spPr>
            <a:xfrm flipH="1">
              <a:off x="4601500" y="4884626"/>
              <a:ext cx="239400" cy="258876"/>
            </a:xfrm>
            <a:custGeom>
              <a:avLst/>
              <a:gdLst/>
              <a:ahLst/>
              <a:cxnLst/>
              <a:rect l="l" t="t" r="r" b="b"/>
              <a:pathLst>
                <a:path w="665" h="3868" extrusionOk="0">
                  <a:moveTo>
                    <a:pt x="0" y="0"/>
                  </a:moveTo>
                  <a:lnTo>
                    <a:pt x="665" y="0"/>
                  </a:lnTo>
                  <a:lnTo>
                    <a:pt x="665" y="3868"/>
                  </a:lnTo>
                  <a:lnTo>
                    <a:pt x="0" y="3868"/>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37" name="Google Shape;1837;p18"/>
            <p:cNvSpPr/>
            <p:nvPr/>
          </p:nvSpPr>
          <p:spPr>
            <a:xfrm flipH="1">
              <a:off x="6990466" y="5026208"/>
              <a:ext cx="239400" cy="117294"/>
            </a:xfrm>
            <a:custGeom>
              <a:avLst/>
              <a:gdLst/>
              <a:ahLst/>
              <a:cxnLst/>
              <a:rect l="l" t="t" r="r" b="b"/>
              <a:pathLst>
                <a:path w="665" h="2007" extrusionOk="0">
                  <a:moveTo>
                    <a:pt x="0" y="0"/>
                  </a:moveTo>
                  <a:lnTo>
                    <a:pt x="665" y="0"/>
                  </a:lnTo>
                  <a:lnTo>
                    <a:pt x="665" y="2007"/>
                  </a:lnTo>
                  <a:lnTo>
                    <a:pt x="0" y="2007"/>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38" name="Google Shape;1838;p18"/>
            <p:cNvSpPr/>
            <p:nvPr/>
          </p:nvSpPr>
          <p:spPr>
            <a:xfrm flipH="1">
              <a:off x="6393584" y="5013584"/>
              <a:ext cx="239400" cy="129918"/>
            </a:xfrm>
            <a:custGeom>
              <a:avLst/>
              <a:gdLst/>
              <a:ahLst/>
              <a:cxnLst/>
              <a:rect l="l" t="t" r="r" b="b"/>
              <a:pathLst>
                <a:path w="665" h="2223" extrusionOk="0">
                  <a:moveTo>
                    <a:pt x="0" y="0"/>
                  </a:moveTo>
                  <a:lnTo>
                    <a:pt x="665" y="0"/>
                  </a:lnTo>
                  <a:lnTo>
                    <a:pt x="665" y="2223"/>
                  </a:lnTo>
                  <a:lnTo>
                    <a:pt x="0" y="222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1839" name="Google Shape;1839;p18"/>
          <p:cNvGrpSpPr/>
          <p:nvPr/>
        </p:nvGrpSpPr>
        <p:grpSpPr>
          <a:xfrm>
            <a:off x="122025" y="5036324"/>
            <a:ext cx="4420450" cy="107173"/>
            <a:chOff x="122000" y="4917447"/>
            <a:chExt cx="4420450" cy="226056"/>
          </a:xfrm>
        </p:grpSpPr>
        <p:sp>
          <p:nvSpPr>
            <p:cNvPr id="1840" name="Google Shape;1840;p18"/>
            <p:cNvSpPr/>
            <p:nvPr/>
          </p:nvSpPr>
          <p:spPr>
            <a:xfrm>
              <a:off x="122000" y="5120767"/>
              <a:ext cx="239400" cy="22734"/>
            </a:xfrm>
            <a:custGeom>
              <a:avLst/>
              <a:gdLst/>
              <a:ahLst/>
              <a:cxnLst/>
              <a:rect l="l" t="t" r="r" b="b"/>
              <a:pathLst>
                <a:path w="665" h="389" extrusionOk="0">
                  <a:moveTo>
                    <a:pt x="0" y="0"/>
                  </a:moveTo>
                  <a:lnTo>
                    <a:pt x="665" y="0"/>
                  </a:lnTo>
                  <a:lnTo>
                    <a:pt x="665" y="389"/>
                  </a:lnTo>
                  <a:lnTo>
                    <a:pt x="0" y="389"/>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41" name="Google Shape;1841;p18"/>
            <p:cNvSpPr/>
            <p:nvPr/>
          </p:nvSpPr>
          <p:spPr>
            <a:xfrm>
              <a:off x="420441" y="5093416"/>
              <a:ext cx="239400" cy="50085"/>
            </a:xfrm>
            <a:custGeom>
              <a:avLst/>
              <a:gdLst/>
              <a:ahLst/>
              <a:cxnLst/>
              <a:rect l="l" t="t" r="r" b="b"/>
              <a:pathLst>
                <a:path w="665" h="857" extrusionOk="0">
                  <a:moveTo>
                    <a:pt x="0" y="0"/>
                  </a:moveTo>
                  <a:lnTo>
                    <a:pt x="665" y="0"/>
                  </a:lnTo>
                  <a:lnTo>
                    <a:pt x="665" y="857"/>
                  </a:lnTo>
                  <a:lnTo>
                    <a:pt x="0" y="857"/>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42" name="Google Shape;1842;p18"/>
            <p:cNvSpPr/>
            <p:nvPr/>
          </p:nvSpPr>
          <p:spPr>
            <a:xfrm>
              <a:off x="719241" y="5077403"/>
              <a:ext cx="239400" cy="66098"/>
            </a:xfrm>
            <a:custGeom>
              <a:avLst/>
              <a:gdLst/>
              <a:ahLst/>
              <a:cxnLst/>
              <a:rect l="l" t="t" r="r" b="b"/>
              <a:pathLst>
                <a:path w="665" h="1131" extrusionOk="0">
                  <a:moveTo>
                    <a:pt x="0" y="0"/>
                  </a:moveTo>
                  <a:lnTo>
                    <a:pt x="665" y="0"/>
                  </a:lnTo>
                  <a:lnTo>
                    <a:pt x="665" y="1131"/>
                  </a:lnTo>
                  <a:lnTo>
                    <a:pt x="0" y="113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43" name="Google Shape;1843;p18"/>
            <p:cNvSpPr/>
            <p:nvPr/>
          </p:nvSpPr>
          <p:spPr>
            <a:xfrm>
              <a:off x="1018042" y="5048825"/>
              <a:ext cx="239400" cy="94677"/>
            </a:xfrm>
            <a:custGeom>
              <a:avLst/>
              <a:gdLst/>
              <a:ahLst/>
              <a:cxnLst/>
              <a:rect l="l" t="t" r="r" b="b"/>
              <a:pathLst>
                <a:path w="665" h="1620" extrusionOk="0">
                  <a:moveTo>
                    <a:pt x="0" y="0"/>
                  </a:moveTo>
                  <a:lnTo>
                    <a:pt x="665" y="0"/>
                  </a:lnTo>
                  <a:lnTo>
                    <a:pt x="665" y="1620"/>
                  </a:lnTo>
                  <a:lnTo>
                    <a:pt x="0" y="1620"/>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44" name="Google Shape;1844;p18"/>
            <p:cNvSpPr/>
            <p:nvPr/>
          </p:nvSpPr>
          <p:spPr>
            <a:xfrm>
              <a:off x="1316483" y="5020539"/>
              <a:ext cx="239760" cy="122963"/>
            </a:xfrm>
            <a:custGeom>
              <a:avLst/>
              <a:gdLst/>
              <a:ahLst/>
              <a:cxnLst/>
              <a:rect l="l" t="t" r="r" b="b"/>
              <a:pathLst>
                <a:path w="666" h="2104" extrusionOk="0">
                  <a:moveTo>
                    <a:pt x="0" y="0"/>
                  </a:moveTo>
                  <a:lnTo>
                    <a:pt x="666" y="0"/>
                  </a:lnTo>
                  <a:lnTo>
                    <a:pt x="666" y="2104"/>
                  </a:lnTo>
                  <a:lnTo>
                    <a:pt x="0" y="210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45" name="Google Shape;1845;p18"/>
            <p:cNvSpPr/>
            <p:nvPr/>
          </p:nvSpPr>
          <p:spPr>
            <a:xfrm>
              <a:off x="1615283" y="5009493"/>
              <a:ext cx="239400" cy="134009"/>
            </a:xfrm>
            <a:custGeom>
              <a:avLst/>
              <a:gdLst/>
              <a:ahLst/>
              <a:cxnLst/>
              <a:rect l="l" t="t" r="r" b="b"/>
              <a:pathLst>
                <a:path w="665" h="2293" extrusionOk="0">
                  <a:moveTo>
                    <a:pt x="0" y="0"/>
                  </a:moveTo>
                  <a:lnTo>
                    <a:pt x="665" y="0"/>
                  </a:lnTo>
                  <a:lnTo>
                    <a:pt x="665" y="2293"/>
                  </a:lnTo>
                  <a:lnTo>
                    <a:pt x="0" y="229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46" name="Google Shape;1846;p18"/>
            <p:cNvSpPr/>
            <p:nvPr/>
          </p:nvSpPr>
          <p:spPr>
            <a:xfrm>
              <a:off x="2212525" y="4988980"/>
              <a:ext cx="239400" cy="154522"/>
            </a:xfrm>
            <a:custGeom>
              <a:avLst/>
              <a:gdLst/>
              <a:ahLst/>
              <a:cxnLst/>
              <a:rect l="l" t="t" r="r" b="b"/>
              <a:pathLst>
                <a:path w="665" h="2644" extrusionOk="0">
                  <a:moveTo>
                    <a:pt x="0" y="0"/>
                  </a:moveTo>
                  <a:lnTo>
                    <a:pt x="665" y="0"/>
                  </a:lnTo>
                  <a:lnTo>
                    <a:pt x="665" y="2644"/>
                  </a:lnTo>
                  <a:lnTo>
                    <a:pt x="0" y="264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47" name="Google Shape;1847;p18"/>
            <p:cNvSpPr/>
            <p:nvPr/>
          </p:nvSpPr>
          <p:spPr>
            <a:xfrm>
              <a:off x="2809766" y="4980623"/>
              <a:ext cx="239400" cy="162879"/>
            </a:xfrm>
            <a:custGeom>
              <a:avLst/>
              <a:gdLst/>
              <a:ahLst/>
              <a:cxnLst/>
              <a:rect l="l" t="t" r="r" b="b"/>
              <a:pathLst>
                <a:path w="665" h="2787" extrusionOk="0">
                  <a:moveTo>
                    <a:pt x="0" y="0"/>
                  </a:moveTo>
                  <a:lnTo>
                    <a:pt x="665" y="0"/>
                  </a:lnTo>
                  <a:lnTo>
                    <a:pt x="665" y="2787"/>
                  </a:lnTo>
                  <a:lnTo>
                    <a:pt x="0" y="2787"/>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48" name="Google Shape;1848;p18"/>
            <p:cNvSpPr/>
            <p:nvPr/>
          </p:nvSpPr>
          <p:spPr>
            <a:xfrm>
              <a:off x="3108567" y="4966948"/>
              <a:ext cx="239400" cy="176555"/>
            </a:xfrm>
            <a:custGeom>
              <a:avLst/>
              <a:gdLst/>
              <a:ahLst/>
              <a:cxnLst/>
              <a:rect l="l" t="t" r="r" b="b"/>
              <a:pathLst>
                <a:path w="665" h="3021" extrusionOk="0">
                  <a:moveTo>
                    <a:pt x="0" y="0"/>
                  </a:moveTo>
                  <a:lnTo>
                    <a:pt x="665" y="0"/>
                  </a:lnTo>
                  <a:lnTo>
                    <a:pt x="665" y="3021"/>
                  </a:lnTo>
                  <a:lnTo>
                    <a:pt x="0" y="302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49" name="Google Shape;1849;p18"/>
            <p:cNvSpPr/>
            <p:nvPr/>
          </p:nvSpPr>
          <p:spPr>
            <a:xfrm>
              <a:off x="3407008" y="4938486"/>
              <a:ext cx="239400" cy="205016"/>
            </a:xfrm>
            <a:custGeom>
              <a:avLst/>
              <a:gdLst/>
              <a:ahLst/>
              <a:cxnLst/>
              <a:rect l="l" t="t" r="r" b="b"/>
              <a:pathLst>
                <a:path w="665" h="3508" extrusionOk="0">
                  <a:moveTo>
                    <a:pt x="0" y="0"/>
                  </a:moveTo>
                  <a:lnTo>
                    <a:pt x="665" y="0"/>
                  </a:lnTo>
                  <a:lnTo>
                    <a:pt x="665" y="3508"/>
                  </a:lnTo>
                  <a:lnTo>
                    <a:pt x="0" y="3508"/>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50" name="Google Shape;1850;p18"/>
            <p:cNvSpPr/>
            <p:nvPr/>
          </p:nvSpPr>
          <p:spPr>
            <a:xfrm>
              <a:off x="3705808" y="4945207"/>
              <a:ext cx="239400" cy="198295"/>
            </a:xfrm>
            <a:custGeom>
              <a:avLst/>
              <a:gdLst/>
              <a:ahLst/>
              <a:cxnLst/>
              <a:rect l="l" t="t" r="r" b="b"/>
              <a:pathLst>
                <a:path w="665" h="3393" extrusionOk="0">
                  <a:moveTo>
                    <a:pt x="0" y="0"/>
                  </a:moveTo>
                  <a:lnTo>
                    <a:pt x="665" y="0"/>
                  </a:lnTo>
                  <a:lnTo>
                    <a:pt x="665" y="3393"/>
                  </a:lnTo>
                  <a:lnTo>
                    <a:pt x="0" y="339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51" name="Google Shape;1851;p18"/>
            <p:cNvSpPr/>
            <p:nvPr/>
          </p:nvSpPr>
          <p:spPr>
            <a:xfrm>
              <a:off x="4004609" y="4929545"/>
              <a:ext cx="239400" cy="213958"/>
            </a:xfrm>
            <a:custGeom>
              <a:avLst/>
              <a:gdLst/>
              <a:ahLst/>
              <a:cxnLst/>
              <a:rect l="l" t="t" r="r" b="b"/>
              <a:pathLst>
                <a:path w="665" h="3661" extrusionOk="0">
                  <a:moveTo>
                    <a:pt x="0" y="0"/>
                  </a:moveTo>
                  <a:lnTo>
                    <a:pt x="665" y="0"/>
                  </a:lnTo>
                  <a:lnTo>
                    <a:pt x="665" y="3661"/>
                  </a:lnTo>
                  <a:lnTo>
                    <a:pt x="0" y="366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52" name="Google Shape;1852;p18"/>
            <p:cNvSpPr/>
            <p:nvPr/>
          </p:nvSpPr>
          <p:spPr>
            <a:xfrm>
              <a:off x="4303050" y="4917447"/>
              <a:ext cx="239400" cy="226056"/>
            </a:xfrm>
            <a:custGeom>
              <a:avLst/>
              <a:gdLst/>
              <a:ahLst/>
              <a:cxnLst/>
              <a:rect l="l" t="t" r="r" b="b"/>
              <a:pathLst>
                <a:path w="665" h="3868" extrusionOk="0">
                  <a:moveTo>
                    <a:pt x="0" y="0"/>
                  </a:moveTo>
                  <a:lnTo>
                    <a:pt x="665" y="0"/>
                  </a:lnTo>
                  <a:lnTo>
                    <a:pt x="665" y="3868"/>
                  </a:lnTo>
                  <a:lnTo>
                    <a:pt x="0" y="3868"/>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53" name="Google Shape;1853;p18"/>
            <p:cNvSpPr/>
            <p:nvPr/>
          </p:nvSpPr>
          <p:spPr>
            <a:xfrm>
              <a:off x="1914084" y="5026208"/>
              <a:ext cx="239400" cy="117294"/>
            </a:xfrm>
            <a:custGeom>
              <a:avLst/>
              <a:gdLst/>
              <a:ahLst/>
              <a:cxnLst/>
              <a:rect l="l" t="t" r="r" b="b"/>
              <a:pathLst>
                <a:path w="665" h="2007" extrusionOk="0">
                  <a:moveTo>
                    <a:pt x="0" y="0"/>
                  </a:moveTo>
                  <a:lnTo>
                    <a:pt x="665" y="0"/>
                  </a:lnTo>
                  <a:lnTo>
                    <a:pt x="665" y="2007"/>
                  </a:lnTo>
                  <a:lnTo>
                    <a:pt x="0" y="2007"/>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54" name="Google Shape;1854;p18"/>
            <p:cNvSpPr/>
            <p:nvPr/>
          </p:nvSpPr>
          <p:spPr>
            <a:xfrm>
              <a:off x="2510966" y="5013584"/>
              <a:ext cx="239400" cy="129918"/>
            </a:xfrm>
            <a:custGeom>
              <a:avLst/>
              <a:gdLst/>
              <a:ahLst/>
              <a:cxnLst/>
              <a:rect l="l" t="t" r="r" b="b"/>
              <a:pathLst>
                <a:path w="665" h="2223" extrusionOk="0">
                  <a:moveTo>
                    <a:pt x="0" y="0"/>
                  </a:moveTo>
                  <a:lnTo>
                    <a:pt x="665" y="0"/>
                  </a:lnTo>
                  <a:lnTo>
                    <a:pt x="665" y="2223"/>
                  </a:lnTo>
                  <a:lnTo>
                    <a:pt x="0" y="222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1855" name="Google Shape;1855;p18"/>
          <p:cNvGrpSpPr/>
          <p:nvPr/>
        </p:nvGrpSpPr>
        <p:grpSpPr>
          <a:xfrm>
            <a:off x="4601525" y="5020763"/>
            <a:ext cx="4420450" cy="122734"/>
            <a:chOff x="4601500" y="4884626"/>
            <a:chExt cx="4420450" cy="258877"/>
          </a:xfrm>
        </p:grpSpPr>
        <p:sp>
          <p:nvSpPr>
            <p:cNvPr id="1856" name="Google Shape;1856;p18"/>
            <p:cNvSpPr/>
            <p:nvPr/>
          </p:nvSpPr>
          <p:spPr>
            <a:xfrm flipH="1">
              <a:off x="8782550" y="5120767"/>
              <a:ext cx="239400" cy="22734"/>
            </a:xfrm>
            <a:custGeom>
              <a:avLst/>
              <a:gdLst/>
              <a:ahLst/>
              <a:cxnLst/>
              <a:rect l="l" t="t" r="r" b="b"/>
              <a:pathLst>
                <a:path w="665" h="389" extrusionOk="0">
                  <a:moveTo>
                    <a:pt x="0" y="0"/>
                  </a:moveTo>
                  <a:lnTo>
                    <a:pt x="665" y="0"/>
                  </a:lnTo>
                  <a:lnTo>
                    <a:pt x="665" y="389"/>
                  </a:lnTo>
                  <a:lnTo>
                    <a:pt x="0" y="389"/>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57" name="Google Shape;1857;p18"/>
            <p:cNvSpPr/>
            <p:nvPr/>
          </p:nvSpPr>
          <p:spPr>
            <a:xfrm flipH="1">
              <a:off x="8484109" y="5093416"/>
              <a:ext cx="239400" cy="50085"/>
            </a:xfrm>
            <a:custGeom>
              <a:avLst/>
              <a:gdLst/>
              <a:ahLst/>
              <a:cxnLst/>
              <a:rect l="l" t="t" r="r" b="b"/>
              <a:pathLst>
                <a:path w="665" h="857" extrusionOk="0">
                  <a:moveTo>
                    <a:pt x="0" y="0"/>
                  </a:moveTo>
                  <a:lnTo>
                    <a:pt x="665" y="0"/>
                  </a:lnTo>
                  <a:lnTo>
                    <a:pt x="665" y="857"/>
                  </a:lnTo>
                  <a:lnTo>
                    <a:pt x="0" y="857"/>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58" name="Google Shape;1858;p18"/>
            <p:cNvSpPr/>
            <p:nvPr/>
          </p:nvSpPr>
          <p:spPr>
            <a:xfrm flipH="1">
              <a:off x="8185309" y="5077403"/>
              <a:ext cx="239400" cy="66098"/>
            </a:xfrm>
            <a:custGeom>
              <a:avLst/>
              <a:gdLst/>
              <a:ahLst/>
              <a:cxnLst/>
              <a:rect l="l" t="t" r="r" b="b"/>
              <a:pathLst>
                <a:path w="665" h="1131" extrusionOk="0">
                  <a:moveTo>
                    <a:pt x="0" y="0"/>
                  </a:moveTo>
                  <a:lnTo>
                    <a:pt x="665" y="0"/>
                  </a:lnTo>
                  <a:lnTo>
                    <a:pt x="665" y="1131"/>
                  </a:lnTo>
                  <a:lnTo>
                    <a:pt x="0" y="113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59" name="Google Shape;1859;p18"/>
            <p:cNvSpPr/>
            <p:nvPr/>
          </p:nvSpPr>
          <p:spPr>
            <a:xfrm flipH="1">
              <a:off x="7886508" y="5048825"/>
              <a:ext cx="239400" cy="94677"/>
            </a:xfrm>
            <a:custGeom>
              <a:avLst/>
              <a:gdLst/>
              <a:ahLst/>
              <a:cxnLst/>
              <a:rect l="l" t="t" r="r" b="b"/>
              <a:pathLst>
                <a:path w="665" h="1620" extrusionOk="0">
                  <a:moveTo>
                    <a:pt x="0" y="0"/>
                  </a:moveTo>
                  <a:lnTo>
                    <a:pt x="665" y="0"/>
                  </a:lnTo>
                  <a:lnTo>
                    <a:pt x="665" y="1620"/>
                  </a:lnTo>
                  <a:lnTo>
                    <a:pt x="0" y="1620"/>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60" name="Google Shape;1860;p18"/>
            <p:cNvSpPr/>
            <p:nvPr/>
          </p:nvSpPr>
          <p:spPr>
            <a:xfrm flipH="1">
              <a:off x="7587707" y="5020539"/>
              <a:ext cx="239760" cy="122963"/>
            </a:xfrm>
            <a:custGeom>
              <a:avLst/>
              <a:gdLst/>
              <a:ahLst/>
              <a:cxnLst/>
              <a:rect l="l" t="t" r="r" b="b"/>
              <a:pathLst>
                <a:path w="666" h="2104" extrusionOk="0">
                  <a:moveTo>
                    <a:pt x="0" y="0"/>
                  </a:moveTo>
                  <a:lnTo>
                    <a:pt x="666" y="0"/>
                  </a:lnTo>
                  <a:lnTo>
                    <a:pt x="666" y="2104"/>
                  </a:lnTo>
                  <a:lnTo>
                    <a:pt x="0" y="210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61" name="Google Shape;1861;p18"/>
            <p:cNvSpPr/>
            <p:nvPr/>
          </p:nvSpPr>
          <p:spPr>
            <a:xfrm flipH="1">
              <a:off x="7289267" y="5009493"/>
              <a:ext cx="239400" cy="134009"/>
            </a:xfrm>
            <a:custGeom>
              <a:avLst/>
              <a:gdLst/>
              <a:ahLst/>
              <a:cxnLst/>
              <a:rect l="l" t="t" r="r" b="b"/>
              <a:pathLst>
                <a:path w="665" h="2293" extrusionOk="0">
                  <a:moveTo>
                    <a:pt x="0" y="0"/>
                  </a:moveTo>
                  <a:lnTo>
                    <a:pt x="665" y="0"/>
                  </a:lnTo>
                  <a:lnTo>
                    <a:pt x="665" y="2293"/>
                  </a:lnTo>
                  <a:lnTo>
                    <a:pt x="0" y="229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62" name="Google Shape;1862;p18"/>
            <p:cNvSpPr/>
            <p:nvPr/>
          </p:nvSpPr>
          <p:spPr>
            <a:xfrm flipH="1">
              <a:off x="6692025" y="4988980"/>
              <a:ext cx="239400" cy="154522"/>
            </a:xfrm>
            <a:custGeom>
              <a:avLst/>
              <a:gdLst/>
              <a:ahLst/>
              <a:cxnLst/>
              <a:rect l="l" t="t" r="r" b="b"/>
              <a:pathLst>
                <a:path w="665" h="2644" extrusionOk="0">
                  <a:moveTo>
                    <a:pt x="0" y="0"/>
                  </a:moveTo>
                  <a:lnTo>
                    <a:pt x="665" y="0"/>
                  </a:lnTo>
                  <a:lnTo>
                    <a:pt x="665" y="2644"/>
                  </a:lnTo>
                  <a:lnTo>
                    <a:pt x="0" y="264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63" name="Google Shape;1863;p18"/>
            <p:cNvSpPr/>
            <p:nvPr/>
          </p:nvSpPr>
          <p:spPr>
            <a:xfrm flipH="1">
              <a:off x="6094784" y="4980623"/>
              <a:ext cx="239400" cy="162879"/>
            </a:xfrm>
            <a:custGeom>
              <a:avLst/>
              <a:gdLst/>
              <a:ahLst/>
              <a:cxnLst/>
              <a:rect l="l" t="t" r="r" b="b"/>
              <a:pathLst>
                <a:path w="665" h="2787" extrusionOk="0">
                  <a:moveTo>
                    <a:pt x="0" y="0"/>
                  </a:moveTo>
                  <a:lnTo>
                    <a:pt x="665" y="0"/>
                  </a:lnTo>
                  <a:lnTo>
                    <a:pt x="665" y="2787"/>
                  </a:lnTo>
                  <a:lnTo>
                    <a:pt x="0" y="2787"/>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64" name="Google Shape;1864;p18"/>
            <p:cNvSpPr/>
            <p:nvPr/>
          </p:nvSpPr>
          <p:spPr>
            <a:xfrm flipH="1">
              <a:off x="5795983" y="4966948"/>
              <a:ext cx="239400" cy="176555"/>
            </a:xfrm>
            <a:custGeom>
              <a:avLst/>
              <a:gdLst/>
              <a:ahLst/>
              <a:cxnLst/>
              <a:rect l="l" t="t" r="r" b="b"/>
              <a:pathLst>
                <a:path w="665" h="3021" extrusionOk="0">
                  <a:moveTo>
                    <a:pt x="0" y="0"/>
                  </a:moveTo>
                  <a:lnTo>
                    <a:pt x="665" y="0"/>
                  </a:lnTo>
                  <a:lnTo>
                    <a:pt x="665" y="3021"/>
                  </a:lnTo>
                  <a:lnTo>
                    <a:pt x="0" y="302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65" name="Google Shape;1865;p18"/>
            <p:cNvSpPr/>
            <p:nvPr/>
          </p:nvSpPr>
          <p:spPr>
            <a:xfrm flipH="1">
              <a:off x="5497542" y="4938486"/>
              <a:ext cx="239400" cy="205016"/>
            </a:xfrm>
            <a:custGeom>
              <a:avLst/>
              <a:gdLst/>
              <a:ahLst/>
              <a:cxnLst/>
              <a:rect l="l" t="t" r="r" b="b"/>
              <a:pathLst>
                <a:path w="665" h="3508" extrusionOk="0">
                  <a:moveTo>
                    <a:pt x="0" y="0"/>
                  </a:moveTo>
                  <a:lnTo>
                    <a:pt x="665" y="0"/>
                  </a:lnTo>
                  <a:lnTo>
                    <a:pt x="665" y="3508"/>
                  </a:lnTo>
                  <a:lnTo>
                    <a:pt x="0" y="3508"/>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66" name="Google Shape;1866;p18"/>
            <p:cNvSpPr/>
            <p:nvPr/>
          </p:nvSpPr>
          <p:spPr>
            <a:xfrm flipH="1">
              <a:off x="5198742" y="4945207"/>
              <a:ext cx="239400" cy="198295"/>
            </a:xfrm>
            <a:custGeom>
              <a:avLst/>
              <a:gdLst/>
              <a:ahLst/>
              <a:cxnLst/>
              <a:rect l="l" t="t" r="r" b="b"/>
              <a:pathLst>
                <a:path w="665" h="3393" extrusionOk="0">
                  <a:moveTo>
                    <a:pt x="0" y="0"/>
                  </a:moveTo>
                  <a:lnTo>
                    <a:pt x="665" y="0"/>
                  </a:lnTo>
                  <a:lnTo>
                    <a:pt x="665" y="3393"/>
                  </a:lnTo>
                  <a:lnTo>
                    <a:pt x="0" y="339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67" name="Google Shape;1867;p18"/>
            <p:cNvSpPr/>
            <p:nvPr/>
          </p:nvSpPr>
          <p:spPr>
            <a:xfrm flipH="1">
              <a:off x="4899941" y="4929545"/>
              <a:ext cx="239400" cy="213958"/>
            </a:xfrm>
            <a:custGeom>
              <a:avLst/>
              <a:gdLst/>
              <a:ahLst/>
              <a:cxnLst/>
              <a:rect l="l" t="t" r="r" b="b"/>
              <a:pathLst>
                <a:path w="665" h="3661" extrusionOk="0">
                  <a:moveTo>
                    <a:pt x="0" y="0"/>
                  </a:moveTo>
                  <a:lnTo>
                    <a:pt x="665" y="0"/>
                  </a:lnTo>
                  <a:lnTo>
                    <a:pt x="665" y="3661"/>
                  </a:lnTo>
                  <a:lnTo>
                    <a:pt x="0" y="366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68" name="Google Shape;1868;p18"/>
            <p:cNvSpPr/>
            <p:nvPr/>
          </p:nvSpPr>
          <p:spPr>
            <a:xfrm flipH="1">
              <a:off x="4601500" y="4884626"/>
              <a:ext cx="239400" cy="258876"/>
            </a:xfrm>
            <a:custGeom>
              <a:avLst/>
              <a:gdLst/>
              <a:ahLst/>
              <a:cxnLst/>
              <a:rect l="l" t="t" r="r" b="b"/>
              <a:pathLst>
                <a:path w="665" h="3868" extrusionOk="0">
                  <a:moveTo>
                    <a:pt x="0" y="0"/>
                  </a:moveTo>
                  <a:lnTo>
                    <a:pt x="665" y="0"/>
                  </a:lnTo>
                  <a:lnTo>
                    <a:pt x="665" y="3868"/>
                  </a:lnTo>
                  <a:lnTo>
                    <a:pt x="0" y="3868"/>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69" name="Google Shape;1869;p18"/>
            <p:cNvSpPr/>
            <p:nvPr/>
          </p:nvSpPr>
          <p:spPr>
            <a:xfrm flipH="1">
              <a:off x="6990466" y="5026208"/>
              <a:ext cx="239400" cy="117294"/>
            </a:xfrm>
            <a:custGeom>
              <a:avLst/>
              <a:gdLst/>
              <a:ahLst/>
              <a:cxnLst/>
              <a:rect l="l" t="t" r="r" b="b"/>
              <a:pathLst>
                <a:path w="665" h="2007" extrusionOk="0">
                  <a:moveTo>
                    <a:pt x="0" y="0"/>
                  </a:moveTo>
                  <a:lnTo>
                    <a:pt x="665" y="0"/>
                  </a:lnTo>
                  <a:lnTo>
                    <a:pt x="665" y="2007"/>
                  </a:lnTo>
                  <a:lnTo>
                    <a:pt x="0" y="2007"/>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70" name="Google Shape;1870;p18"/>
            <p:cNvSpPr/>
            <p:nvPr/>
          </p:nvSpPr>
          <p:spPr>
            <a:xfrm flipH="1">
              <a:off x="6393584" y="5013584"/>
              <a:ext cx="239400" cy="129918"/>
            </a:xfrm>
            <a:custGeom>
              <a:avLst/>
              <a:gdLst/>
              <a:ahLst/>
              <a:cxnLst/>
              <a:rect l="l" t="t" r="r" b="b"/>
              <a:pathLst>
                <a:path w="665" h="2223" extrusionOk="0">
                  <a:moveTo>
                    <a:pt x="0" y="0"/>
                  </a:moveTo>
                  <a:lnTo>
                    <a:pt x="665" y="0"/>
                  </a:lnTo>
                  <a:lnTo>
                    <a:pt x="665" y="2223"/>
                  </a:lnTo>
                  <a:lnTo>
                    <a:pt x="0" y="222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1871"/>
        <p:cNvGrpSpPr/>
        <p:nvPr/>
      </p:nvGrpSpPr>
      <p:grpSpPr>
        <a:xfrm>
          <a:off x="0" y="0"/>
          <a:ext cx="0" cy="0"/>
          <a:chOff x="0" y="0"/>
          <a:chExt cx="0" cy="0"/>
        </a:xfrm>
      </p:grpSpPr>
      <p:grpSp>
        <p:nvGrpSpPr>
          <p:cNvPr id="1872" name="Google Shape;1872;p19"/>
          <p:cNvGrpSpPr/>
          <p:nvPr/>
        </p:nvGrpSpPr>
        <p:grpSpPr>
          <a:xfrm>
            <a:off x="0" y="0"/>
            <a:ext cx="9143995" cy="5143491"/>
            <a:chOff x="0" y="0"/>
            <a:chExt cx="9143995" cy="5143491"/>
          </a:xfrm>
        </p:grpSpPr>
        <p:sp>
          <p:nvSpPr>
            <p:cNvPr id="1873" name="Google Shape;1873;p19"/>
            <p:cNvSpPr/>
            <p:nvPr/>
          </p:nvSpPr>
          <p:spPr>
            <a:xfrm>
              <a:off x="0" y="19319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874" name="Google Shape;1874;p19"/>
            <p:cNvSpPr/>
            <p:nvPr/>
          </p:nvSpPr>
          <p:spPr>
            <a:xfrm>
              <a:off x="0" y="401120"/>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875" name="Google Shape;1875;p19"/>
            <p:cNvSpPr/>
            <p:nvPr/>
          </p:nvSpPr>
          <p:spPr>
            <a:xfrm>
              <a:off x="0" y="609048"/>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876" name="Google Shape;1876;p19"/>
            <p:cNvSpPr/>
            <p:nvPr/>
          </p:nvSpPr>
          <p:spPr>
            <a:xfrm>
              <a:off x="0" y="816976"/>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877" name="Google Shape;1877;p19"/>
            <p:cNvSpPr/>
            <p:nvPr/>
          </p:nvSpPr>
          <p:spPr>
            <a:xfrm>
              <a:off x="0" y="1024085"/>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878" name="Google Shape;1878;p19"/>
            <p:cNvSpPr/>
            <p:nvPr/>
          </p:nvSpPr>
          <p:spPr>
            <a:xfrm>
              <a:off x="0" y="123201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879" name="Google Shape;1879;p19"/>
            <p:cNvSpPr/>
            <p:nvPr/>
          </p:nvSpPr>
          <p:spPr>
            <a:xfrm>
              <a:off x="0" y="1439941"/>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880" name="Google Shape;1880;p19"/>
            <p:cNvSpPr/>
            <p:nvPr/>
          </p:nvSpPr>
          <p:spPr>
            <a:xfrm>
              <a:off x="0" y="1647868"/>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881" name="Google Shape;1881;p19"/>
            <p:cNvSpPr/>
            <p:nvPr/>
          </p:nvSpPr>
          <p:spPr>
            <a:xfrm>
              <a:off x="0" y="1854977"/>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882" name="Google Shape;1882;p19"/>
            <p:cNvSpPr/>
            <p:nvPr/>
          </p:nvSpPr>
          <p:spPr>
            <a:xfrm>
              <a:off x="0" y="2062905"/>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883" name="Google Shape;1883;p19"/>
            <p:cNvSpPr/>
            <p:nvPr/>
          </p:nvSpPr>
          <p:spPr>
            <a:xfrm>
              <a:off x="0" y="227083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884" name="Google Shape;1884;p19"/>
            <p:cNvSpPr/>
            <p:nvPr/>
          </p:nvSpPr>
          <p:spPr>
            <a:xfrm>
              <a:off x="0" y="2478761"/>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885" name="Google Shape;1885;p19"/>
            <p:cNvSpPr/>
            <p:nvPr/>
          </p:nvSpPr>
          <p:spPr>
            <a:xfrm>
              <a:off x="0" y="2686688"/>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886" name="Google Shape;1886;p19"/>
            <p:cNvSpPr/>
            <p:nvPr/>
          </p:nvSpPr>
          <p:spPr>
            <a:xfrm>
              <a:off x="0" y="2894616"/>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887" name="Google Shape;1887;p19"/>
            <p:cNvSpPr/>
            <p:nvPr/>
          </p:nvSpPr>
          <p:spPr>
            <a:xfrm>
              <a:off x="0" y="3102544"/>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888" name="Google Shape;1888;p19"/>
            <p:cNvSpPr/>
            <p:nvPr/>
          </p:nvSpPr>
          <p:spPr>
            <a:xfrm>
              <a:off x="0" y="330965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889" name="Google Shape;1889;p19"/>
            <p:cNvSpPr/>
            <p:nvPr/>
          </p:nvSpPr>
          <p:spPr>
            <a:xfrm>
              <a:off x="0" y="3517581"/>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890" name="Google Shape;1890;p19"/>
            <p:cNvSpPr/>
            <p:nvPr/>
          </p:nvSpPr>
          <p:spPr>
            <a:xfrm>
              <a:off x="0" y="3725509"/>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891" name="Google Shape;1891;p19"/>
            <p:cNvSpPr/>
            <p:nvPr/>
          </p:nvSpPr>
          <p:spPr>
            <a:xfrm>
              <a:off x="0" y="3933436"/>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892" name="Google Shape;1892;p19"/>
            <p:cNvSpPr/>
            <p:nvPr/>
          </p:nvSpPr>
          <p:spPr>
            <a:xfrm>
              <a:off x="0" y="4140545"/>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893" name="Google Shape;1893;p19"/>
            <p:cNvSpPr/>
            <p:nvPr/>
          </p:nvSpPr>
          <p:spPr>
            <a:xfrm>
              <a:off x="0" y="434847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894" name="Google Shape;1894;p19"/>
            <p:cNvSpPr/>
            <p:nvPr/>
          </p:nvSpPr>
          <p:spPr>
            <a:xfrm>
              <a:off x="0" y="4556401"/>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895" name="Google Shape;1895;p19"/>
            <p:cNvSpPr/>
            <p:nvPr/>
          </p:nvSpPr>
          <p:spPr>
            <a:xfrm>
              <a:off x="0" y="4764329"/>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896" name="Google Shape;1896;p19"/>
            <p:cNvSpPr/>
            <p:nvPr/>
          </p:nvSpPr>
          <p:spPr>
            <a:xfrm>
              <a:off x="0" y="4972256"/>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897" name="Google Shape;1897;p19"/>
            <p:cNvSpPr/>
            <p:nvPr/>
          </p:nvSpPr>
          <p:spPr>
            <a:xfrm>
              <a:off x="867684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898" name="Google Shape;1898;p19"/>
            <p:cNvSpPr/>
            <p:nvPr/>
          </p:nvSpPr>
          <p:spPr>
            <a:xfrm>
              <a:off x="8470469"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899" name="Google Shape;1899;p19"/>
            <p:cNvSpPr/>
            <p:nvPr/>
          </p:nvSpPr>
          <p:spPr>
            <a:xfrm>
              <a:off x="826327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00" name="Google Shape;1900;p19"/>
            <p:cNvSpPr/>
            <p:nvPr/>
          </p:nvSpPr>
          <p:spPr>
            <a:xfrm>
              <a:off x="805608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01" name="Google Shape;1901;p19"/>
            <p:cNvSpPr/>
            <p:nvPr/>
          </p:nvSpPr>
          <p:spPr>
            <a:xfrm>
              <a:off x="7848888"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02" name="Google Shape;1902;p19"/>
            <p:cNvSpPr/>
            <p:nvPr/>
          </p:nvSpPr>
          <p:spPr>
            <a:xfrm>
              <a:off x="7641695"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03" name="Google Shape;1903;p19"/>
            <p:cNvSpPr/>
            <p:nvPr/>
          </p:nvSpPr>
          <p:spPr>
            <a:xfrm>
              <a:off x="743450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04" name="Google Shape;1904;p19"/>
            <p:cNvSpPr/>
            <p:nvPr/>
          </p:nvSpPr>
          <p:spPr>
            <a:xfrm>
              <a:off x="7227308"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05" name="Google Shape;1905;p19"/>
            <p:cNvSpPr/>
            <p:nvPr/>
          </p:nvSpPr>
          <p:spPr>
            <a:xfrm>
              <a:off x="702093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06" name="Google Shape;1906;p19"/>
            <p:cNvSpPr/>
            <p:nvPr/>
          </p:nvSpPr>
          <p:spPr>
            <a:xfrm>
              <a:off x="681373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07" name="Google Shape;1907;p19"/>
            <p:cNvSpPr/>
            <p:nvPr/>
          </p:nvSpPr>
          <p:spPr>
            <a:xfrm>
              <a:off x="660654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08" name="Google Shape;1908;p19"/>
            <p:cNvSpPr/>
            <p:nvPr/>
          </p:nvSpPr>
          <p:spPr>
            <a:xfrm>
              <a:off x="6399349"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09" name="Google Shape;1909;p19"/>
            <p:cNvSpPr/>
            <p:nvPr/>
          </p:nvSpPr>
          <p:spPr>
            <a:xfrm>
              <a:off x="619297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10" name="Google Shape;1910;p19"/>
            <p:cNvSpPr/>
            <p:nvPr/>
          </p:nvSpPr>
          <p:spPr>
            <a:xfrm>
              <a:off x="598577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11" name="Google Shape;1911;p19"/>
            <p:cNvSpPr/>
            <p:nvPr/>
          </p:nvSpPr>
          <p:spPr>
            <a:xfrm>
              <a:off x="577858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12" name="Google Shape;1912;p19"/>
            <p:cNvSpPr/>
            <p:nvPr/>
          </p:nvSpPr>
          <p:spPr>
            <a:xfrm>
              <a:off x="557139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13" name="Google Shape;1913;p19"/>
            <p:cNvSpPr/>
            <p:nvPr/>
          </p:nvSpPr>
          <p:spPr>
            <a:xfrm>
              <a:off x="536501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14" name="Google Shape;1914;p19"/>
            <p:cNvSpPr/>
            <p:nvPr/>
          </p:nvSpPr>
          <p:spPr>
            <a:xfrm>
              <a:off x="515863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15" name="Google Shape;1915;p19"/>
            <p:cNvSpPr/>
            <p:nvPr/>
          </p:nvSpPr>
          <p:spPr>
            <a:xfrm>
              <a:off x="495144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16" name="Google Shape;1916;p19"/>
            <p:cNvSpPr/>
            <p:nvPr/>
          </p:nvSpPr>
          <p:spPr>
            <a:xfrm>
              <a:off x="474424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17" name="Google Shape;1917;p19"/>
            <p:cNvSpPr/>
            <p:nvPr/>
          </p:nvSpPr>
          <p:spPr>
            <a:xfrm>
              <a:off x="4537053"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18" name="Google Shape;1918;p19"/>
            <p:cNvSpPr/>
            <p:nvPr/>
          </p:nvSpPr>
          <p:spPr>
            <a:xfrm>
              <a:off x="432986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19" name="Google Shape;1919;p19"/>
            <p:cNvSpPr/>
            <p:nvPr/>
          </p:nvSpPr>
          <p:spPr>
            <a:xfrm>
              <a:off x="412266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20" name="Google Shape;1920;p19"/>
            <p:cNvSpPr/>
            <p:nvPr/>
          </p:nvSpPr>
          <p:spPr>
            <a:xfrm>
              <a:off x="3916288"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21" name="Google Shape;1921;p19"/>
            <p:cNvSpPr/>
            <p:nvPr/>
          </p:nvSpPr>
          <p:spPr>
            <a:xfrm>
              <a:off x="370909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22" name="Google Shape;1922;p19"/>
            <p:cNvSpPr/>
            <p:nvPr/>
          </p:nvSpPr>
          <p:spPr>
            <a:xfrm>
              <a:off x="350190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23" name="Google Shape;1923;p19"/>
            <p:cNvSpPr/>
            <p:nvPr/>
          </p:nvSpPr>
          <p:spPr>
            <a:xfrm>
              <a:off x="329470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24" name="Google Shape;1924;p19"/>
            <p:cNvSpPr/>
            <p:nvPr/>
          </p:nvSpPr>
          <p:spPr>
            <a:xfrm>
              <a:off x="308751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25" name="Google Shape;1925;p19"/>
            <p:cNvSpPr/>
            <p:nvPr/>
          </p:nvSpPr>
          <p:spPr>
            <a:xfrm>
              <a:off x="288113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26" name="Google Shape;1926;p19"/>
            <p:cNvSpPr/>
            <p:nvPr/>
          </p:nvSpPr>
          <p:spPr>
            <a:xfrm>
              <a:off x="267394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27" name="Google Shape;1927;p19"/>
            <p:cNvSpPr/>
            <p:nvPr/>
          </p:nvSpPr>
          <p:spPr>
            <a:xfrm>
              <a:off x="2466748"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28" name="Google Shape;1928;p19"/>
            <p:cNvSpPr/>
            <p:nvPr/>
          </p:nvSpPr>
          <p:spPr>
            <a:xfrm>
              <a:off x="2259555"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29" name="Google Shape;1929;p19"/>
            <p:cNvSpPr/>
            <p:nvPr/>
          </p:nvSpPr>
          <p:spPr>
            <a:xfrm>
              <a:off x="205236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30" name="Google Shape;1930;p19"/>
            <p:cNvSpPr/>
            <p:nvPr/>
          </p:nvSpPr>
          <p:spPr>
            <a:xfrm>
              <a:off x="1845983"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31" name="Google Shape;1931;p19"/>
            <p:cNvSpPr/>
            <p:nvPr/>
          </p:nvSpPr>
          <p:spPr>
            <a:xfrm>
              <a:off x="163879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32" name="Google Shape;1932;p19"/>
            <p:cNvSpPr/>
            <p:nvPr/>
          </p:nvSpPr>
          <p:spPr>
            <a:xfrm>
              <a:off x="143159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33" name="Google Shape;1933;p19"/>
            <p:cNvSpPr/>
            <p:nvPr/>
          </p:nvSpPr>
          <p:spPr>
            <a:xfrm>
              <a:off x="122440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34" name="Google Shape;1934;p19"/>
            <p:cNvSpPr/>
            <p:nvPr/>
          </p:nvSpPr>
          <p:spPr>
            <a:xfrm>
              <a:off x="1017209"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35" name="Google Shape;1935;p19"/>
            <p:cNvSpPr/>
            <p:nvPr/>
          </p:nvSpPr>
          <p:spPr>
            <a:xfrm>
              <a:off x="810015"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36" name="Google Shape;1936;p19"/>
            <p:cNvSpPr/>
            <p:nvPr/>
          </p:nvSpPr>
          <p:spPr>
            <a:xfrm>
              <a:off x="60363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37" name="Google Shape;1937;p19"/>
            <p:cNvSpPr/>
            <p:nvPr/>
          </p:nvSpPr>
          <p:spPr>
            <a:xfrm>
              <a:off x="39644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38" name="Google Shape;1938;p19"/>
            <p:cNvSpPr/>
            <p:nvPr/>
          </p:nvSpPr>
          <p:spPr>
            <a:xfrm>
              <a:off x="18925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39" name="Google Shape;1939;p19"/>
            <p:cNvSpPr/>
            <p:nvPr/>
          </p:nvSpPr>
          <p:spPr>
            <a:xfrm>
              <a:off x="8716176" y="193200"/>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40" name="Google Shape;1940;p19"/>
            <p:cNvSpPr/>
            <p:nvPr/>
          </p:nvSpPr>
          <p:spPr>
            <a:xfrm>
              <a:off x="8716176" y="401127"/>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41" name="Google Shape;1941;p19"/>
            <p:cNvSpPr/>
            <p:nvPr/>
          </p:nvSpPr>
          <p:spPr>
            <a:xfrm>
              <a:off x="8716176" y="609054"/>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42" name="Google Shape;1942;p19"/>
            <p:cNvSpPr/>
            <p:nvPr/>
          </p:nvSpPr>
          <p:spPr>
            <a:xfrm>
              <a:off x="8716176" y="81698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43" name="Google Shape;1943;p19"/>
            <p:cNvSpPr/>
            <p:nvPr/>
          </p:nvSpPr>
          <p:spPr>
            <a:xfrm>
              <a:off x="8716176" y="1024090"/>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44" name="Google Shape;1944;p19"/>
            <p:cNvSpPr/>
            <p:nvPr/>
          </p:nvSpPr>
          <p:spPr>
            <a:xfrm>
              <a:off x="8716176" y="1232017"/>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45" name="Google Shape;1945;p19"/>
            <p:cNvSpPr/>
            <p:nvPr/>
          </p:nvSpPr>
          <p:spPr>
            <a:xfrm>
              <a:off x="8716176" y="1439944"/>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46" name="Google Shape;1946;p19"/>
            <p:cNvSpPr/>
            <p:nvPr/>
          </p:nvSpPr>
          <p:spPr>
            <a:xfrm>
              <a:off x="8716176" y="164787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47" name="Google Shape;1947;p19"/>
            <p:cNvSpPr/>
            <p:nvPr/>
          </p:nvSpPr>
          <p:spPr>
            <a:xfrm>
              <a:off x="8716176" y="1854980"/>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48" name="Google Shape;1948;p19"/>
            <p:cNvSpPr/>
            <p:nvPr/>
          </p:nvSpPr>
          <p:spPr>
            <a:xfrm>
              <a:off x="8716176" y="2062907"/>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49" name="Google Shape;1949;p19"/>
            <p:cNvSpPr/>
            <p:nvPr/>
          </p:nvSpPr>
          <p:spPr>
            <a:xfrm>
              <a:off x="8716176" y="2270834"/>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50" name="Google Shape;1950;p19"/>
            <p:cNvSpPr/>
            <p:nvPr/>
          </p:nvSpPr>
          <p:spPr>
            <a:xfrm>
              <a:off x="8716176" y="247876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51" name="Google Shape;1951;p19"/>
            <p:cNvSpPr/>
            <p:nvPr/>
          </p:nvSpPr>
          <p:spPr>
            <a:xfrm>
              <a:off x="8716176" y="2686689"/>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52" name="Google Shape;1952;p19"/>
            <p:cNvSpPr/>
            <p:nvPr/>
          </p:nvSpPr>
          <p:spPr>
            <a:xfrm>
              <a:off x="8716176" y="2894616"/>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53" name="Google Shape;1953;p19"/>
            <p:cNvSpPr/>
            <p:nvPr/>
          </p:nvSpPr>
          <p:spPr>
            <a:xfrm>
              <a:off x="8716176" y="3102543"/>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54" name="Google Shape;1954;p19"/>
            <p:cNvSpPr/>
            <p:nvPr/>
          </p:nvSpPr>
          <p:spPr>
            <a:xfrm>
              <a:off x="8716176" y="330965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55" name="Google Shape;1955;p19"/>
            <p:cNvSpPr/>
            <p:nvPr/>
          </p:nvSpPr>
          <p:spPr>
            <a:xfrm>
              <a:off x="8716176" y="3517579"/>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56" name="Google Shape;1956;p19"/>
            <p:cNvSpPr/>
            <p:nvPr/>
          </p:nvSpPr>
          <p:spPr>
            <a:xfrm>
              <a:off x="8716176" y="3725506"/>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57" name="Google Shape;1957;p19"/>
            <p:cNvSpPr/>
            <p:nvPr/>
          </p:nvSpPr>
          <p:spPr>
            <a:xfrm>
              <a:off x="8716176" y="3933433"/>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58" name="Google Shape;1958;p19"/>
            <p:cNvSpPr/>
            <p:nvPr/>
          </p:nvSpPr>
          <p:spPr>
            <a:xfrm>
              <a:off x="8716176" y="414054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59" name="Google Shape;1959;p19"/>
            <p:cNvSpPr/>
            <p:nvPr/>
          </p:nvSpPr>
          <p:spPr>
            <a:xfrm>
              <a:off x="8716176" y="4348469"/>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60" name="Google Shape;1960;p19"/>
            <p:cNvSpPr/>
            <p:nvPr/>
          </p:nvSpPr>
          <p:spPr>
            <a:xfrm>
              <a:off x="8716176" y="4556396"/>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61" name="Google Shape;1961;p19"/>
            <p:cNvSpPr/>
            <p:nvPr/>
          </p:nvSpPr>
          <p:spPr>
            <a:xfrm>
              <a:off x="8716176" y="4764323"/>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62" name="Google Shape;1962;p19"/>
            <p:cNvSpPr/>
            <p:nvPr/>
          </p:nvSpPr>
          <p:spPr>
            <a:xfrm>
              <a:off x="8716176" y="4972250"/>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63" name="Google Shape;1963;p19"/>
            <p:cNvSpPr/>
            <p:nvPr/>
          </p:nvSpPr>
          <p:spPr>
            <a:xfrm>
              <a:off x="907150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64" name="Google Shape;1964;p19"/>
            <p:cNvSpPr/>
            <p:nvPr/>
          </p:nvSpPr>
          <p:spPr>
            <a:xfrm>
              <a:off x="886430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grpSp>
      <p:sp>
        <p:nvSpPr>
          <p:cNvPr id="1965" name="Google Shape;1965;p1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966" name="Google Shape;1966;p19"/>
          <p:cNvSpPr txBox="1">
            <a:spLocks noGrp="1"/>
          </p:cNvSpPr>
          <p:nvPr>
            <p:ph type="subTitle" idx="1"/>
          </p:nvPr>
        </p:nvSpPr>
        <p:spPr>
          <a:xfrm>
            <a:off x="720049" y="1908125"/>
            <a:ext cx="2379000" cy="19842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967" name="Google Shape;1967;p19"/>
          <p:cNvSpPr txBox="1">
            <a:spLocks noGrp="1"/>
          </p:cNvSpPr>
          <p:nvPr>
            <p:ph type="subTitle" idx="2"/>
          </p:nvPr>
        </p:nvSpPr>
        <p:spPr>
          <a:xfrm>
            <a:off x="3382483" y="1908125"/>
            <a:ext cx="2379000" cy="19842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968" name="Google Shape;1968;p19"/>
          <p:cNvSpPr txBox="1">
            <a:spLocks noGrp="1"/>
          </p:cNvSpPr>
          <p:nvPr>
            <p:ph type="subTitle" idx="3"/>
          </p:nvPr>
        </p:nvSpPr>
        <p:spPr>
          <a:xfrm>
            <a:off x="6044949" y="1908125"/>
            <a:ext cx="2379000" cy="19842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969" name="Google Shape;1969;p19"/>
          <p:cNvSpPr txBox="1">
            <a:spLocks noGrp="1"/>
          </p:cNvSpPr>
          <p:nvPr>
            <p:ph type="subTitle" idx="4"/>
          </p:nvPr>
        </p:nvSpPr>
        <p:spPr>
          <a:xfrm>
            <a:off x="720049" y="1411600"/>
            <a:ext cx="2379000" cy="5727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1600"/>
              <a:buFont typeface="Outfit ExtraBold"/>
              <a:buNone/>
              <a:defRPr sz="1600">
                <a:solidFill>
                  <a:schemeClr val="accent1"/>
                </a:solidFill>
                <a:latin typeface="Outfit ExtraBold"/>
                <a:ea typeface="Outfit ExtraBold"/>
                <a:cs typeface="Outfit ExtraBold"/>
                <a:sym typeface="Outfit ExtraBold"/>
              </a:defRPr>
            </a:lvl1pPr>
            <a:lvl2pPr lvl="1" rtl="0">
              <a:lnSpc>
                <a:spcPct val="100000"/>
              </a:lnSpc>
              <a:spcBef>
                <a:spcPts val="0"/>
              </a:spcBef>
              <a:spcAft>
                <a:spcPts val="0"/>
              </a:spcAft>
              <a:buClr>
                <a:schemeClr val="accent1"/>
              </a:buClr>
              <a:buSzPts val="1600"/>
              <a:buFont typeface="Outfit ExtraBold"/>
              <a:buNone/>
              <a:defRPr sz="1600">
                <a:solidFill>
                  <a:schemeClr val="accent1"/>
                </a:solidFill>
                <a:latin typeface="Outfit ExtraBold"/>
                <a:ea typeface="Outfit ExtraBold"/>
                <a:cs typeface="Outfit ExtraBold"/>
                <a:sym typeface="Outfit ExtraBold"/>
              </a:defRPr>
            </a:lvl2pPr>
            <a:lvl3pPr lvl="2" rtl="0">
              <a:lnSpc>
                <a:spcPct val="100000"/>
              </a:lnSpc>
              <a:spcBef>
                <a:spcPts val="0"/>
              </a:spcBef>
              <a:spcAft>
                <a:spcPts val="0"/>
              </a:spcAft>
              <a:buClr>
                <a:schemeClr val="accent1"/>
              </a:buClr>
              <a:buSzPts val="1600"/>
              <a:buFont typeface="Outfit ExtraBold"/>
              <a:buNone/>
              <a:defRPr sz="1600">
                <a:solidFill>
                  <a:schemeClr val="accent1"/>
                </a:solidFill>
                <a:latin typeface="Outfit ExtraBold"/>
                <a:ea typeface="Outfit ExtraBold"/>
                <a:cs typeface="Outfit ExtraBold"/>
                <a:sym typeface="Outfit ExtraBold"/>
              </a:defRPr>
            </a:lvl3pPr>
            <a:lvl4pPr lvl="3" rtl="0">
              <a:lnSpc>
                <a:spcPct val="100000"/>
              </a:lnSpc>
              <a:spcBef>
                <a:spcPts val="0"/>
              </a:spcBef>
              <a:spcAft>
                <a:spcPts val="0"/>
              </a:spcAft>
              <a:buClr>
                <a:schemeClr val="accent1"/>
              </a:buClr>
              <a:buSzPts val="1600"/>
              <a:buFont typeface="Outfit ExtraBold"/>
              <a:buNone/>
              <a:defRPr sz="1600">
                <a:solidFill>
                  <a:schemeClr val="accent1"/>
                </a:solidFill>
                <a:latin typeface="Outfit ExtraBold"/>
                <a:ea typeface="Outfit ExtraBold"/>
                <a:cs typeface="Outfit ExtraBold"/>
                <a:sym typeface="Outfit ExtraBold"/>
              </a:defRPr>
            </a:lvl4pPr>
            <a:lvl5pPr lvl="4" rtl="0">
              <a:lnSpc>
                <a:spcPct val="100000"/>
              </a:lnSpc>
              <a:spcBef>
                <a:spcPts val="0"/>
              </a:spcBef>
              <a:spcAft>
                <a:spcPts val="0"/>
              </a:spcAft>
              <a:buClr>
                <a:schemeClr val="accent1"/>
              </a:buClr>
              <a:buSzPts val="1600"/>
              <a:buFont typeface="Outfit ExtraBold"/>
              <a:buNone/>
              <a:defRPr sz="1600">
                <a:solidFill>
                  <a:schemeClr val="accent1"/>
                </a:solidFill>
                <a:latin typeface="Outfit ExtraBold"/>
                <a:ea typeface="Outfit ExtraBold"/>
                <a:cs typeface="Outfit ExtraBold"/>
                <a:sym typeface="Outfit ExtraBold"/>
              </a:defRPr>
            </a:lvl5pPr>
            <a:lvl6pPr lvl="5" rtl="0">
              <a:lnSpc>
                <a:spcPct val="100000"/>
              </a:lnSpc>
              <a:spcBef>
                <a:spcPts val="0"/>
              </a:spcBef>
              <a:spcAft>
                <a:spcPts val="0"/>
              </a:spcAft>
              <a:buClr>
                <a:schemeClr val="accent1"/>
              </a:buClr>
              <a:buSzPts val="1600"/>
              <a:buFont typeface="Outfit ExtraBold"/>
              <a:buNone/>
              <a:defRPr sz="1600">
                <a:solidFill>
                  <a:schemeClr val="accent1"/>
                </a:solidFill>
                <a:latin typeface="Outfit ExtraBold"/>
                <a:ea typeface="Outfit ExtraBold"/>
                <a:cs typeface="Outfit ExtraBold"/>
                <a:sym typeface="Outfit ExtraBold"/>
              </a:defRPr>
            </a:lvl6pPr>
            <a:lvl7pPr lvl="6" rtl="0">
              <a:lnSpc>
                <a:spcPct val="100000"/>
              </a:lnSpc>
              <a:spcBef>
                <a:spcPts val="0"/>
              </a:spcBef>
              <a:spcAft>
                <a:spcPts val="0"/>
              </a:spcAft>
              <a:buClr>
                <a:schemeClr val="accent1"/>
              </a:buClr>
              <a:buSzPts val="1600"/>
              <a:buFont typeface="Outfit ExtraBold"/>
              <a:buNone/>
              <a:defRPr sz="1600">
                <a:solidFill>
                  <a:schemeClr val="accent1"/>
                </a:solidFill>
                <a:latin typeface="Outfit ExtraBold"/>
                <a:ea typeface="Outfit ExtraBold"/>
                <a:cs typeface="Outfit ExtraBold"/>
                <a:sym typeface="Outfit ExtraBold"/>
              </a:defRPr>
            </a:lvl7pPr>
            <a:lvl8pPr lvl="7" rtl="0">
              <a:lnSpc>
                <a:spcPct val="100000"/>
              </a:lnSpc>
              <a:spcBef>
                <a:spcPts val="0"/>
              </a:spcBef>
              <a:spcAft>
                <a:spcPts val="0"/>
              </a:spcAft>
              <a:buClr>
                <a:schemeClr val="accent1"/>
              </a:buClr>
              <a:buSzPts val="1600"/>
              <a:buFont typeface="Outfit ExtraBold"/>
              <a:buNone/>
              <a:defRPr sz="1600">
                <a:solidFill>
                  <a:schemeClr val="accent1"/>
                </a:solidFill>
                <a:latin typeface="Outfit ExtraBold"/>
                <a:ea typeface="Outfit ExtraBold"/>
                <a:cs typeface="Outfit ExtraBold"/>
                <a:sym typeface="Outfit ExtraBold"/>
              </a:defRPr>
            </a:lvl8pPr>
            <a:lvl9pPr lvl="8" rtl="0">
              <a:lnSpc>
                <a:spcPct val="100000"/>
              </a:lnSpc>
              <a:spcBef>
                <a:spcPts val="0"/>
              </a:spcBef>
              <a:spcAft>
                <a:spcPts val="0"/>
              </a:spcAft>
              <a:buClr>
                <a:schemeClr val="accent1"/>
              </a:buClr>
              <a:buSzPts val="1600"/>
              <a:buFont typeface="Outfit ExtraBold"/>
              <a:buNone/>
              <a:defRPr sz="1600">
                <a:solidFill>
                  <a:schemeClr val="accent1"/>
                </a:solidFill>
                <a:latin typeface="Outfit ExtraBold"/>
                <a:ea typeface="Outfit ExtraBold"/>
                <a:cs typeface="Outfit ExtraBold"/>
                <a:sym typeface="Outfit ExtraBold"/>
              </a:defRPr>
            </a:lvl9pPr>
          </a:lstStyle>
          <a:p>
            <a:endParaRPr/>
          </a:p>
        </p:txBody>
      </p:sp>
      <p:sp>
        <p:nvSpPr>
          <p:cNvPr id="1970" name="Google Shape;1970;p19"/>
          <p:cNvSpPr txBox="1">
            <a:spLocks noGrp="1"/>
          </p:cNvSpPr>
          <p:nvPr>
            <p:ph type="subTitle" idx="5"/>
          </p:nvPr>
        </p:nvSpPr>
        <p:spPr>
          <a:xfrm>
            <a:off x="3382488" y="1411600"/>
            <a:ext cx="2379000" cy="5727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1600"/>
              <a:buFont typeface="Outfit ExtraBold"/>
              <a:buNone/>
              <a:defRPr sz="1600">
                <a:solidFill>
                  <a:schemeClr val="accent1"/>
                </a:solidFill>
                <a:latin typeface="Outfit ExtraBold"/>
                <a:ea typeface="Outfit ExtraBold"/>
                <a:cs typeface="Outfit ExtraBold"/>
                <a:sym typeface="Outfit ExtraBold"/>
              </a:defRPr>
            </a:lvl1pPr>
            <a:lvl2pPr lvl="1" rtl="0">
              <a:lnSpc>
                <a:spcPct val="100000"/>
              </a:lnSpc>
              <a:spcBef>
                <a:spcPts val="0"/>
              </a:spcBef>
              <a:spcAft>
                <a:spcPts val="0"/>
              </a:spcAft>
              <a:buClr>
                <a:schemeClr val="accent1"/>
              </a:buClr>
              <a:buSzPts val="1600"/>
              <a:buFont typeface="Outfit ExtraBold"/>
              <a:buNone/>
              <a:defRPr sz="1600">
                <a:solidFill>
                  <a:schemeClr val="accent1"/>
                </a:solidFill>
                <a:latin typeface="Outfit ExtraBold"/>
                <a:ea typeface="Outfit ExtraBold"/>
                <a:cs typeface="Outfit ExtraBold"/>
                <a:sym typeface="Outfit ExtraBold"/>
              </a:defRPr>
            </a:lvl2pPr>
            <a:lvl3pPr lvl="2" rtl="0">
              <a:lnSpc>
                <a:spcPct val="100000"/>
              </a:lnSpc>
              <a:spcBef>
                <a:spcPts val="0"/>
              </a:spcBef>
              <a:spcAft>
                <a:spcPts val="0"/>
              </a:spcAft>
              <a:buClr>
                <a:schemeClr val="accent1"/>
              </a:buClr>
              <a:buSzPts val="1600"/>
              <a:buFont typeface="Outfit ExtraBold"/>
              <a:buNone/>
              <a:defRPr sz="1600">
                <a:solidFill>
                  <a:schemeClr val="accent1"/>
                </a:solidFill>
                <a:latin typeface="Outfit ExtraBold"/>
                <a:ea typeface="Outfit ExtraBold"/>
                <a:cs typeface="Outfit ExtraBold"/>
                <a:sym typeface="Outfit ExtraBold"/>
              </a:defRPr>
            </a:lvl3pPr>
            <a:lvl4pPr lvl="3" rtl="0">
              <a:lnSpc>
                <a:spcPct val="100000"/>
              </a:lnSpc>
              <a:spcBef>
                <a:spcPts val="0"/>
              </a:spcBef>
              <a:spcAft>
                <a:spcPts val="0"/>
              </a:spcAft>
              <a:buClr>
                <a:schemeClr val="accent1"/>
              </a:buClr>
              <a:buSzPts val="1600"/>
              <a:buFont typeface="Outfit ExtraBold"/>
              <a:buNone/>
              <a:defRPr sz="1600">
                <a:solidFill>
                  <a:schemeClr val="accent1"/>
                </a:solidFill>
                <a:latin typeface="Outfit ExtraBold"/>
                <a:ea typeface="Outfit ExtraBold"/>
                <a:cs typeface="Outfit ExtraBold"/>
                <a:sym typeface="Outfit ExtraBold"/>
              </a:defRPr>
            </a:lvl4pPr>
            <a:lvl5pPr lvl="4" rtl="0">
              <a:lnSpc>
                <a:spcPct val="100000"/>
              </a:lnSpc>
              <a:spcBef>
                <a:spcPts val="0"/>
              </a:spcBef>
              <a:spcAft>
                <a:spcPts val="0"/>
              </a:spcAft>
              <a:buClr>
                <a:schemeClr val="accent1"/>
              </a:buClr>
              <a:buSzPts val="1600"/>
              <a:buFont typeface="Outfit ExtraBold"/>
              <a:buNone/>
              <a:defRPr sz="1600">
                <a:solidFill>
                  <a:schemeClr val="accent1"/>
                </a:solidFill>
                <a:latin typeface="Outfit ExtraBold"/>
                <a:ea typeface="Outfit ExtraBold"/>
                <a:cs typeface="Outfit ExtraBold"/>
                <a:sym typeface="Outfit ExtraBold"/>
              </a:defRPr>
            </a:lvl5pPr>
            <a:lvl6pPr lvl="5" rtl="0">
              <a:lnSpc>
                <a:spcPct val="100000"/>
              </a:lnSpc>
              <a:spcBef>
                <a:spcPts val="0"/>
              </a:spcBef>
              <a:spcAft>
                <a:spcPts val="0"/>
              </a:spcAft>
              <a:buClr>
                <a:schemeClr val="accent1"/>
              </a:buClr>
              <a:buSzPts val="1600"/>
              <a:buFont typeface="Outfit ExtraBold"/>
              <a:buNone/>
              <a:defRPr sz="1600">
                <a:solidFill>
                  <a:schemeClr val="accent1"/>
                </a:solidFill>
                <a:latin typeface="Outfit ExtraBold"/>
                <a:ea typeface="Outfit ExtraBold"/>
                <a:cs typeface="Outfit ExtraBold"/>
                <a:sym typeface="Outfit ExtraBold"/>
              </a:defRPr>
            </a:lvl6pPr>
            <a:lvl7pPr lvl="6" rtl="0">
              <a:lnSpc>
                <a:spcPct val="100000"/>
              </a:lnSpc>
              <a:spcBef>
                <a:spcPts val="0"/>
              </a:spcBef>
              <a:spcAft>
                <a:spcPts val="0"/>
              </a:spcAft>
              <a:buClr>
                <a:schemeClr val="accent1"/>
              </a:buClr>
              <a:buSzPts val="1600"/>
              <a:buFont typeface="Outfit ExtraBold"/>
              <a:buNone/>
              <a:defRPr sz="1600">
                <a:solidFill>
                  <a:schemeClr val="accent1"/>
                </a:solidFill>
                <a:latin typeface="Outfit ExtraBold"/>
                <a:ea typeface="Outfit ExtraBold"/>
                <a:cs typeface="Outfit ExtraBold"/>
                <a:sym typeface="Outfit ExtraBold"/>
              </a:defRPr>
            </a:lvl7pPr>
            <a:lvl8pPr lvl="7" rtl="0">
              <a:lnSpc>
                <a:spcPct val="100000"/>
              </a:lnSpc>
              <a:spcBef>
                <a:spcPts val="0"/>
              </a:spcBef>
              <a:spcAft>
                <a:spcPts val="0"/>
              </a:spcAft>
              <a:buClr>
                <a:schemeClr val="accent1"/>
              </a:buClr>
              <a:buSzPts val="1600"/>
              <a:buFont typeface="Outfit ExtraBold"/>
              <a:buNone/>
              <a:defRPr sz="1600">
                <a:solidFill>
                  <a:schemeClr val="accent1"/>
                </a:solidFill>
                <a:latin typeface="Outfit ExtraBold"/>
                <a:ea typeface="Outfit ExtraBold"/>
                <a:cs typeface="Outfit ExtraBold"/>
                <a:sym typeface="Outfit ExtraBold"/>
              </a:defRPr>
            </a:lvl8pPr>
            <a:lvl9pPr lvl="8" rtl="0">
              <a:lnSpc>
                <a:spcPct val="100000"/>
              </a:lnSpc>
              <a:spcBef>
                <a:spcPts val="0"/>
              </a:spcBef>
              <a:spcAft>
                <a:spcPts val="0"/>
              </a:spcAft>
              <a:buClr>
                <a:schemeClr val="accent1"/>
              </a:buClr>
              <a:buSzPts val="1600"/>
              <a:buFont typeface="Outfit ExtraBold"/>
              <a:buNone/>
              <a:defRPr sz="1600">
                <a:solidFill>
                  <a:schemeClr val="accent1"/>
                </a:solidFill>
                <a:latin typeface="Outfit ExtraBold"/>
                <a:ea typeface="Outfit ExtraBold"/>
                <a:cs typeface="Outfit ExtraBold"/>
                <a:sym typeface="Outfit ExtraBold"/>
              </a:defRPr>
            </a:lvl9pPr>
          </a:lstStyle>
          <a:p>
            <a:endParaRPr/>
          </a:p>
        </p:txBody>
      </p:sp>
      <p:sp>
        <p:nvSpPr>
          <p:cNvPr id="1971" name="Google Shape;1971;p19"/>
          <p:cNvSpPr txBox="1">
            <a:spLocks noGrp="1"/>
          </p:cNvSpPr>
          <p:nvPr>
            <p:ph type="subTitle" idx="6"/>
          </p:nvPr>
        </p:nvSpPr>
        <p:spPr>
          <a:xfrm>
            <a:off x="6044951" y="1411600"/>
            <a:ext cx="2379000" cy="5727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1600"/>
              <a:buFont typeface="Outfit ExtraBold"/>
              <a:buNone/>
              <a:defRPr sz="1600">
                <a:solidFill>
                  <a:schemeClr val="accent1"/>
                </a:solidFill>
                <a:latin typeface="Outfit ExtraBold"/>
                <a:ea typeface="Outfit ExtraBold"/>
                <a:cs typeface="Outfit ExtraBold"/>
                <a:sym typeface="Outfit ExtraBold"/>
              </a:defRPr>
            </a:lvl1pPr>
            <a:lvl2pPr lvl="1" rtl="0">
              <a:lnSpc>
                <a:spcPct val="100000"/>
              </a:lnSpc>
              <a:spcBef>
                <a:spcPts val="0"/>
              </a:spcBef>
              <a:spcAft>
                <a:spcPts val="0"/>
              </a:spcAft>
              <a:buClr>
                <a:schemeClr val="accent1"/>
              </a:buClr>
              <a:buSzPts val="1600"/>
              <a:buFont typeface="Outfit ExtraBold"/>
              <a:buNone/>
              <a:defRPr sz="1600">
                <a:solidFill>
                  <a:schemeClr val="accent1"/>
                </a:solidFill>
                <a:latin typeface="Outfit ExtraBold"/>
                <a:ea typeface="Outfit ExtraBold"/>
                <a:cs typeface="Outfit ExtraBold"/>
                <a:sym typeface="Outfit ExtraBold"/>
              </a:defRPr>
            </a:lvl2pPr>
            <a:lvl3pPr lvl="2" rtl="0">
              <a:lnSpc>
                <a:spcPct val="100000"/>
              </a:lnSpc>
              <a:spcBef>
                <a:spcPts val="0"/>
              </a:spcBef>
              <a:spcAft>
                <a:spcPts val="0"/>
              </a:spcAft>
              <a:buClr>
                <a:schemeClr val="accent1"/>
              </a:buClr>
              <a:buSzPts val="1600"/>
              <a:buFont typeface="Outfit ExtraBold"/>
              <a:buNone/>
              <a:defRPr sz="1600">
                <a:solidFill>
                  <a:schemeClr val="accent1"/>
                </a:solidFill>
                <a:latin typeface="Outfit ExtraBold"/>
                <a:ea typeface="Outfit ExtraBold"/>
                <a:cs typeface="Outfit ExtraBold"/>
                <a:sym typeface="Outfit ExtraBold"/>
              </a:defRPr>
            </a:lvl3pPr>
            <a:lvl4pPr lvl="3" rtl="0">
              <a:lnSpc>
                <a:spcPct val="100000"/>
              </a:lnSpc>
              <a:spcBef>
                <a:spcPts val="0"/>
              </a:spcBef>
              <a:spcAft>
                <a:spcPts val="0"/>
              </a:spcAft>
              <a:buClr>
                <a:schemeClr val="accent1"/>
              </a:buClr>
              <a:buSzPts val="1600"/>
              <a:buFont typeface="Outfit ExtraBold"/>
              <a:buNone/>
              <a:defRPr sz="1600">
                <a:solidFill>
                  <a:schemeClr val="accent1"/>
                </a:solidFill>
                <a:latin typeface="Outfit ExtraBold"/>
                <a:ea typeface="Outfit ExtraBold"/>
                <a:cs typeface="Outfit ExtraBold"/>
                <a:sym typeface="Outfit ExtraBold"/>
              </a:defRPr>
            </a:lvl4pPr>
            <a:lvl5pPr lvl="4" rtl="0">
              <a:lnSpc>
                <a:spcPct val="100000"/>
              </a:lnSpc>
              <a:spcBef>
                <a:spcPts val="0"/>
              </a:spcBef>
              <a:spcAft>
                <a:spcPts val="0"/>
              </a:spcAft>
              <a:buClr>
                <a:schemeClr val="accent1"/>
              </a:buClr>
              <a:buSzPts val="1600"/>
              <a:buFont typeface="Outfit ExtraBold"/>
              <a:buNone/>
              <a:defRPr sz="1600">
                <a:solidFill>
                  <a:schemeClr val="accent1"/>
                </a:solidFill>
                <a:latin typeface="Outfit ExtraBold"/>
                <a:ea typeface="Outfit ExtraBold"/>
                <a:cs typeface="Outfit ExtraBold"/>
                <a:sym typeface="Outfit ExtraBold"/>
              </a:defRPr>
            </a:lvl5pPr>
            <a:lvl6pPr lvl="5" rtl="0">
              <a:lnSpc>
                <a:spcPct val="100000"/>
              </a:lnSpc>
              <a:spcBef>
                <a:spcPts val="0"/>
              </a:spcBef>
              <a:spcAft>
                <a:spcPts val="0"/>
              </a:spcAft>
              <a:buClr>
                <a:schemeClr val="accent1"/>
              </a:buClr>
              <a:buSzPts val="1600"/>
              <a:buFont typeface="Outfit ExtraBold"/>
              <a:buNone/>
              <a:defRPr sz="1600">
                <a:solidFill>
                  <a:schemeClr val="accent1"/>
                </a:solidFill>
                <a:latin typeface="Outfit ExtraBold"/>
                <a:ea typeface="Outfit ExtraBold"/>
                <a:cs typeface="Outfit ExtraBold"/>
                <a:sym typeface="Outfit ExtraBold"/>
              </a:defRPr>
            </a:lvl6pPr>
            <a:lvl7pPr lvl="6" rtl="0">
              <a:lnSpc>
                <a:spcPct val="100000"/>
              </a:lnSpc>
              <a:spcBef>
                <a:spcPts val="0"/>
              </a:spcBef>
              <a:spcAft>
                <a:spcPts val="0"/>
              </a:spcAft>
              <a:buClr>
                <a:schemeClr val="accent1"/>
              </a:buClr>
              <a:buSzPts val="1600"/>
              <a:buFont typeface="Outfit ExtraBold"/>
              <a:buNone/>
              <a:defRPr sz="1600">
                <a:solidFill>
                  <a:schemeClr val="accent1"/>
                </a:solidFill>
                <a:latin typeface="Outfit ExtraBold"/>
                <a:ea typeface="Outfit ExtraBold"/>
                <a:cs typeface="Outfit ExtraBold"/>
                <a:sym typeface="Outfit ExtraBold"/>
              </a:defRPr>
            </a:lvl7pPr>
            <a:lvl8pPr lvl="7" rtl="0">
              <a:lnSpc>
                <a:spcPct val="100000"/>
              </a:lnSpc>
              <a:spcBef>
                <a:spcPts val="0"/>
              </a:spcBef>
              <a:spcAft>
                <a:spcPts val="0"/>
              </a:spcAft>
              <a:buClr>
                <a:schemeClr val="accent1"/>
              </a:buClr>
              <a:buSzPts val="1600"/>
              <a:buFont typeface="Outfit ExtraBold"/>
              <a:buNone/>
              <a:defRPr sz="1600">
                <a:solidFill>
                  <a:schemeClr val="accent1"/>
                </a:solidFill>
                <a:latin typeface="Outfit ExtraBold"/>
                <a:ea typeface="Outfit ExtraBold"/>
                <a:cs typeface="Outfit ExtraBold"/>
                <a:sym typeface="Outfit ExtraBold"/>
              </a:defRPr>
            </a:lvl8pPr>
            <a:lvl9pPr lvl="8" rtl="0">
              <a:lnSpc>
                <a:spcPct val="100000"/>
              </a:lnSpc>
              <a:spcBef>
                <a:spcPts val="0"/>
              </a:spcBef>
              <a:spcAft>
                <a:spcPts val="0"/>
              </a:spcAft>
              <a:buClr>
                <a:schemeClr val="accent1"/>
              </a:buClr>
              <a:buSzPts val="1600"/>
              <a:buFont typeface="Outfit ExtraBold"/>
              <a:buNone/>
              <a:defRPr sz="1600">
                <a:solidFill>
                  <a:schemeClr val="accent1"/>
                </a:solidFill>
                <a:latin typeface="Outfit ExtraBold"/>
                <a:ea typeface="Outfit ExtraBold"/>
                <a:cs typeface="Outfit ExtraBold"/>
                <a:sym typeface="Outfit ExtraBold"/>
              </a:defRPr>
            </a:lvl9pPr>
          </a:lstStyle>
          <a:p>
            <a:endParaRPr/>
          </a:p>
        </p:txBody>
      </p:sp>
      <p:grpSp>
        <p:nvGrpSpPr>
          <p:cNvPr id="1972" name="Google Shape;1972;p19"/>
          <p:cNvGrpSpPr/>
          <p:nvPr/>
        </p:nvGrpSpPr>
        <p:grpSpPr>
          <a:xfrm>
            <a:off x="7904645" y="4603996"/>
            <a:ext cx="1163258" cy="473963"/>
            <a:chOff x="6180480" y="488520"/>
            <a:chExt cx="1135440" cy="1313280"/>
          </a:xfrm>
        </p:grpSpPr>
        <p:sp>
          <p:nvSpPr>
            <p:cNvPr id="1973" name="Google Shape;1973;p19"/>
            <p:cNvSpPr/>
            <p:nvPr/>
          </p:nvSpPr>
          <p:spPr>
            <a:xfrm>
              <a:off x="6479280" y="1249200"/>
              <a:ext cx="90000" cy="173520"/>
            </a:xfrm>
            <a:custGeom>
              <a:avLst/>
              <a:gdLst/>
              <a:ahLst/>
              <a:cxnLst/>
              <a:rect l="l" t="t" r="r" b="b"/>
              <a:pathLst>
                <a:path w="250" h="482" extrusionOk="0">
                  <a:moveTo>
                    <a:pt x="0" y="0"/>
                  </a:moveTo>
                  <a:lnTo>
                    <a:pt x="250" y="0"/>
                  </a:lnTo>
                  <a:lnTo>
                    <a:pt x="250" y="482"/>
                  </a:lnTo>
                  <a:lnTo>
                    <a:pt x="0" y="48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74" name="Google Shape;1974;p19"/>
            <p:cNvSpPr/>
            <p:nvPr/>
          </p:nvSpPr>
          <p:spPr>
            <a:xfrm>
              <a:off x="6329880" y="1249200"/>
              <a:ext cx="90000" cy="443880"/>
            </a:xfrm>
            <a:custGeom>
              <a:avLst/>
              <a:gdLst/>
              <a:ahLst/>
              <a:cxnLst/>
              <a:rect l="l" t="t" r="r" b="b"/>
              <a:pathLst>
                <a:path w="250" h="1233" extrusionOk="0">
                  <a:moveTo>
                    <a:pt x="0" y="0"/>
                  </a:moveTo>
                  <a:lnTo>
                    <a:pt x="250" y="0"/>
                  </a:lnTo>
                  <a:lnTo>
                    <a:pt x="250" y="1233"/>
                  </a:lnTo>
                  <a:lnTo>
                    <a:pt x="0" y="123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75" name="Google Shape;1975;p19"/>
            <p:cNvSpPr/>
            <p:nvPr/>
          </p:nvSpPr>
          <p:spPr>
            <a:xfrm>
              <a:off x="7076520" y="794880"/>
              <a:ext cx="90360" cy="368280"/>
            </a:xfrm>
            <a:custGeom>
              <a:avLst/>
              <a:gdLst/>
              <a:ahLst/>
              <a:cxnLst/>
              <a:rect l="l" t="t" r="r" b="b"/>
              <a:pathLst>
                <a:path w="251" h="1023" extrusionOk="0">
                  <a:moveTo>
                    <a:pt x="0" y="0"/>
                  </a:moveTo>
                  <a:lnTo>
                    <a:pt x="251" y="0"/>
                  </a:lnTo>
                  <a:lnTo>
                    <a:pt x="251" y="1023"/>
                  </a:lnTo>
                  <a:lnTo>
                    <a:pt x="0" y="102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76" name="Google Shape;1976;p19"/>
            <p:cNvSpPr/>
            <p:nvPr/>
          </p:nvSpPr>
          <p:spPr>
            <a:xfrm>
              <a:off x="6927480" y="910440"/>
              <a:ext cx="90000" cy="253080"/>
            </a:xfrm>
            <a:custGeom>
              <a:avLst/>
              <a:gdLst/>
              <a:ahLst/>
              <a:cxnLst/>
              <a:rect l="l" t="t" r="r" b="b"/>
              <a:pathLst>
                <a:path w="250" h="703" extrusionOk="0">
                  <a:moveTo>
                    <a:pt x="0" y="0"/>
                  </a:moveTo>
                  <a:lnTo>
                    <a:pt x="250" y="0"/>
                  </a:lnTo>
                  <a:lnTo>
                    <a:pt x="250" y="703"/>
                  </a:lnTo>
                  <a:lnTo>
                    <a:pt x="0" y="70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77" name="Google Shape;1977;p19"/>
            <p:cNvSpPr/>
            <p:nvPr/>
          </p:nvSpPr>
          <p:spPr>
            <a:xfrm>
              <a:off x="7225920" y="488520"/>
              <a:ext cx="90000" cy="306360"/>
            </a:xfrm>
            <a:custGeom>
              <a:avLst/>
              <a:gdLst/>
              <a:ahLst/>
              <a:cxnLst/>
              <a:rect l="l" t="t" r="r" b="b"/>
              <a:pathLst>
                <a:path w="250" h="851" extrusionOk="0">
                  <a:moveTo>
                    <a:pt x="0" y="0"/>
                  </a:moveTo>
                  <a:lnTo>
                    <a:pt x="250" y="0"/>
                  </a:lnTo>
                  <a:lnTo>
                    <a:pt x="250" y="851"/>
                  </a:lnTo>
                  <a:lnTo>
                    <a:pt x="0" y="85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78" name="Google Shape;1978;p19"/>
            <p:cNvSpPr/>
            <p:nvPr/>
          </p:nvSpPr>
          <p:spPr>
            <a:xfrm>
              <a:off x="6778080" y="910440"/>
              <a:ext cx="90000" cy="621000"/>
            </a:xfrm>
            <a:custGeom>
              <a:avLst/>
              <a:gdLst/>
              <a:ahLst/>
              <a:cxnLst/>
              <a:rect l="l" t="t" r="r" b="b"/>
              <a:pathLst>
                <a:path w="250" h="1725" extrusionOk="0">
                  <a:moveTo>
                    <a:pt x="0" y="0"/>
                  </a:moveTo>
                  <a:lnTo>
                    <a:pt x="250" y="0"/>
                  </a:lnTo>
                  <a:lnTo>
                    <a:pt x="250" y="1725"/>
                  </a:lnTo>
                  <a:lnTo>
                    <a:pt x="0" y="172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79" name="Google Shape;1979;p19"/>
            <p:cNvSpPr/>
            <p:nvPr/>
          </p:nvSpPr>
          <p:spPr>
            <a:xfrm>
              <a:off x="6180480" y="1693080"/>
              <a:ext cx="90360" cy="108720"/>
            </a:xfrm>
            <a:custGeom>
              <a:avLst/>
              <a:gdLst/>
              <a:ahLst/>
              <a:cxnLst/>
              <a:rect l="l" t="t" r="r" b="b"/>
              <a:pathLst>
                <a:path w="251" h="302" extrusionOk="0">
                  <a:moveTo>
                    <a:pt x="0" y="0"/>
                  </a:moveTo>
                  <a:lnTo>
                    <a:pt x="251" y="0"/>
                  </a:lnTo>
                  <a:lnTo>
                    <a:pt x="251" y="302"/>
                  </a:lnTo>
                  <a:lnTo>
                    <a:pt x="0" y="3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80" name="Google Shape;1980;p19"/>
            <p:cNvSpPr/>
            <p:nvPr/>
          </p:nvSpPr>
          <p:spPr>
            <a:xfrm>
              <a:off x="6628680" y="1422720"/>
              <a:ext cx="90000" cy="108720"/>
            </a:xfrm>
            <a:custGeom>
              <a:avLst/>
              <a:gdLst/>
              <a:ahLst/>
              <a:cxnLst/>
              <a:rect l="l" t="t" r="r" b="b"/>
              <a:pathLst>
                <a:path w="250" h="302" extrusionOk="0">
                  <a:moveTo>
                    <a:pt x="0" y="0"/>
                  </a:moveTo>
                  <a:lnTo>
                    <a:pt x="250" y="0"/>
                  </a:lnTo>
                  <a:lnTo>
                    <a:pt x="250" y="302"/>
                  </a:lnTo>
                  <a:lnTo>
                    <a:pt x="0" y="3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1981" name="Google Shape;1981;p19"/>
          <p:cNvGrpSpPr/>
          <p:nvPr/>
        </p:nvGrpSpPr>
        <p:grpSpPr>
          <a:xfrm>
            <a:off x="76201" y="4604007"/>
            <a:ext cx="1469010" cy="473974"/>
            <a:chOff x="4687560" y="1801800"/>
            <a:chExt cx="1433880" cy="1767240"/>
          </a:xfrm>
        </p:grpSpPr>
        <p:sp>
          <p:nvSpPr>
            <p:cNvPr id="1982" name="Google Shape;1982;p19"/>
            <p:cNvSpPr/>
            <p:nvPr/>
          </p:nvSpPr>
          <p:spPr>
            <a:xfrm>
              <a:off x="5135040" y="2166120"/>
              <a:ext cx="90360" cy="1294200"/>
            </a:xfrm>
            <a:custGeom>
              <a:avLst/>
              <a:gdLst/>
              <a:ahLst/>
              <a:cxnLst/>
              <a:rect l="l" t="t" r="r" b="b"/>
              <a:pathLst>
                <a:path w="251" h="3595" extrusionOk="0">
                  <a:moveTo>
                    <a:pt x="0" y="0"/>
                  </a:moveTo>
                  <a:lnTo>
                    <a:pt x="251" y="0"/>
                  </a:lnTo>
                  <a:lnTo>
                    <a:pt x="251" y="3595"/>
                  </a:lnTo>
                  <a:lnTo>
                    <a:pt x="0" y="359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83" name="Google Shape;1983;p19"/>
            <p:cNvSpPr/>
            <p:nvPr/>
          </p:nvSpPr>
          <p:spPr>
            <a:xfrm>
              <a:off x="6031440" y="1801800"/>
              <a:ext cx="90000" cy="1096920"/>
            </a:xfrm>
            <a:custGeom>
              <a:avLst/>
              <a:gdLst/>
              <a:ahLst/>
              <a:cxnLst/>
              <a:rect l="l" t="t" r="r" b="b"/>
              <a:pathLst>
                <a:path w="250" h="3047" extrusionOk="0">
                  <a:moveTo>
                    <a:pt x="0" y="0"/>
                  </a:moveTo>
                  <a:lnTo>
                    <a:pt x="250" y="0"/>
                  </a:lnTo>
                  <a:lnTo>
                    <a:pt x="250" y="3047"/>
                  </a:lnTo>
                  <a:lnTo>
                    <a:pt x="0" y="3047"/>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84" name="Google Shape;1984;p19"/>
            <p:cNvSpPr/>
            <p:nvPr/>
          </p:nvSpPr>
          <p:spPr>
            <a:xfrm>
              <a:off x="5433840" y="2706120"/>
              <a:ext cx="90000" cy="754200"/>
            </a:xfrm>
            <a:custGeom>
              <a:avLst/>
              <a:gdLst/>
              <a:ahLst/>
              <a:cxnLst/>
              <a:rect l="l" t="t" r="r" b="b"/>
              <a:pathLst>
                <a:path w="250" h="2095" extrusionOk="0">
                  <a:moveTo>
                    <a:pt x="0" y="0"/>
                  </a:moveTo>
                  <a:lnTo>
                    <a:pt x="250" y="0"/>
                  </a:lnTo>
                  <a:lnTo>
                    <a:pt x="250" y="2095"/>
                  </a:lnTo>
                  <a:lnTo>
                    <a:pt x="0" y="209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85" name="Google Shape;1985;p19"/>
            <p:cNvSpPr/>
            <p:nvPr/>
          </p:nvSpPr>
          <p:spPr>
            <a:xfrm>
              <a:off x="4986000" y="2166120"/>
              <a:ext cx="90360" cy="792720"/>
            </a:xfrm>
            <a:custGeom>
              <a:avLst/>
              <a:gdLst/>
              <a:ahLst/>
              <a:cxnLst/>
              <a:rect l="l" t="t" r="r" b="b"/>
              <a:pathLst>
                <a:path w="251" h="2202" extrusionOk="0">
                  <a:moveTo>
                    <a:pt x="0" y="0"/>
                  </a:moveTo>
                  <a:lnTo>
                    <a:pt x="251" y="0"/>
                  </a:lnTo>
                  <a:lnTo>
                    <a:pt x="251" y="2202"/>
                  </a:lnTo>
                  <a:lnTo>
                    <a:pt x="0" y="22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86" name="Google Shape;1986;p19"/>
            <p:cNvSpPr/>
            <p:nvPr/>
          </p:nvSpPr>
          <p:spPr>
            <a:xfrm>
              <a:off x="5732640" y="2050560"/>
              <a:ext cx="90000" cy="347040"/>
            </a:xfrm>
            <a:custGeom>
              <a:avLst/>
              <a:gdLst/>
              <a:ahLst/>
              <a:cxnLst/>
              <a:rect l="l" t="t" r="r" b="b"/>
              <a:pathLst>
                <a:path w="250" h="964" extrusionOk="0">
                  <a:moveTo>
                    <a:pt x="0" y="0"/>
                  </a:moveTo>
                  <a:lnTo>
                    <a:pt x="250" y="0"/>
                  </a:lnTo>
                  <a:lnTo>
                    <a:pt x="250" y="964"/>
                  </a:lnTo>
                  <a:lnTo>
                    <a:pt x="0" y="96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87" name="Google Shape;1987;p19"/>
            <p:cNvSpPr/>
            <p:nvPr/>
          </p:nvSpPr>
          <p:spPr>
            <a:xfrm>
              <a:off x="5882040" y="2397600"/>
              <a:ext cx="90000" cy="501120"/>
            </a:xfrm>
            <a:custGeom>
              <a:avLst/>
              <a:gdLst/>
              <a:ahLst/>
              <a:cxnLst/>
              <a:rect l="l" t="t" r="r" b="b"/>
              <a:pathLst>
                <a:path w="250" h="1392" extrusionOk="0">
                  <a:moveTo>
                    <a:pt x="0" y="0"/>
                  </a:moveTo>
                  <a:lnTo>
                    <a:pt x="250" y="0"/>
                  </a:lnTo>
                  <a:lnTo>
                    <a:pt x="250" y="1392"/>
                  </a:lnTo>
                  <a:lnTo>
                    <a:pt x="0" y="139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88" name="Google Shape;1988;p19"/>
            <p:cNvSpPr/>
            <p:nvPr/>
          </p:nvSpPr>
          <p:spPr>
            <a:xfrm>
              <a:off x="4687560" y="3133800"/>
              <a:ext cx="90000" cy="420840"/>
            </a:xfrm>
            <a:custGeom>
              <a:avLst/>
              <a:gdLst/>
              <a:ahLst/>
              <a:cxnLst/>
              <a:rect l="l" t="t" r="r" b="b"/>
              <a:pathLst>
                <a:path w="250" h="1169" extrusionOk="0">
                  <a:moveTo>
                    <a:pt x="0" y="0"/>
                  </a:moveTo>
                  <a:lnTo>
                    <a:pt x="250" y="0"/>
                  </a:lnTo>
                  <a:lnTo>
                    <a:pt x="250" y="1169"/>
                  </a:lnTo>
                  <a:lnTo>
                    <a:pt x="0" y="1169"/>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89" name="Google Shape;1989;p19"/>
            <p:cNvSpPr/>
            <p:nvPr/>
          </p:nvSpPr>
          <p:spPr>
            <a:xfrm>
              <a:off x="4836960" y="2959200"/>
              <a:ext cx="90000" cy="174600"/>
            </a:xfrm>
            <a:custGeom>
              <a:avLst/>
              <a:gdLst/>
              <a:ahLst/>
              <a:cxnLst/>
              <a:rect l="l" t="t" r="r" b="b"/>
              <a:pathLst>
                <a:path w="250" h="485" extrusionOk="0">
                  <a:moveTo>
                    <a:pt x="0" y="0"/>
                  </a:moveTo>
                  <a:lnTo>
                    <a:pt x="250" y="0"/>
                  </a:lnTo>
                  <a:lnTo>
                    <a:pt x="250" y="485"/>
                  </a:lnTo>
                  <a:lnTo>
                    <a:pt x="0" y="48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90" name="Google Shape;1990;p19"/>
            <p:cNvSpPr/>
            <p:nvPr/>
          </p:nvSpPr>
          <p:spPr>
            <a:xfrm>
              <a:off x="5583240" y="2050560"/>
              <a:ext cx="90000" cy="655920"/>
            </a:xfrm>
            <a:custGeom>
              <a:avLst/>
              <a:gdLst/>
              <a:ahLst/>
              <a:cxnLst/>
              <a:rect l="l" t="t" r="r" b="b"/>
              <a:pathLst>
                <a:path w="250" h="1822" extrusionOk="0">
                  <a:moveTo>
                    <a:pt x="0" y="0"/>
                  </a:moveTo>
                  <a:lnTo>
                    <a:pt x="250" y="0"/>
                  </a:lnTo>
                  <a:lnTo>
                    <a:pt x="250" y="1822"/>
                  </a:lnTo>
                  <a:lnTo>
                    <a:pt x="0" y="182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91" name="Google Shape;1991;p19"/>
            <p:cNvSpPr/>
            <p:nvPr/>
          </p:nvSpPr>
          <p:spPr>
            <a:xfrm>
              <a:off x="5284440" y="3460320"/>
              <a:ext cx="90000" cy="108720"/>
            </a:xfrm>
            <a:custGeom>
              <a:avLst/>
              <a:gdLst/>
              <a:ahLst/>
              <a:cxnLst/>
              <a:rect l="l" t="t" r="r" b="b"/>
              <a:pathLst>
                <a:path w="250" h="302" extrusionOk="0">
                  <a:moveTo>
                    <a:pt x="0" y="0"/>
                  </a:moveTo>
                  <a:lnTo>
                    <a:pt x="250" y="0"/>
                  </a:lnTo>
                  <a:lnTo>
                    <a:pt x="250" y="302"/>
                  </a:lnTo>
                  <a:lnTo>
                    <a:pt x="0" y="3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hanks">
  <p:cSld name="CUSTOM_3_1">
    <p:spTree>
      <p:nvGrpSpPr>
        <p:cNvPr id="1" name="Shape 2119"/>
        <p:cNvGrpSpPr/>
        <p:nvPr/>
      </p:nvGrpSpPr>
      <p:grpSpPr>
        <a:xfrm>
          <a:off x="0" y="0"/>
          <a:ext cx="0" cy="0"/>
          <a:chOff x="0" y="0"/>
          <a:chExt cx="0" cy="0"/>
        </a:xfrm>
      </p:grpSpPr>
      <p:grpSp>
        <p:nvGrpSpPr>
          <p:cNvPr id="2120" name="Google Shape;2120;p21"/>
          <p:cNvGrpSpPr/>
          <p:nvPr/>
        </p:nvGrpSpPr>
        <p:grpSpPr>
          <a:xfrm>
            <a:off x="0" y="0"/>
            <a:ext cx="9143995" cy="5143491"/>
            <a:chOff x="0" y="0"/>
            <a:chExt cx="9143995" cy="5143491"/>
          </a:xfrm>
        </p:grpSpPr>
        <p:sp>
          <p:nvSpPr>
            <p:cNvPr id="2121" name="Google Shape;2121;p21"/>
            <p:cNvSpPr/>
            <p:nvPr/>
          </p:nvSpPr>
          <p:spPr>
            <a:xfrm>
              <a:off x="0" y="19319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122" name="Google Shape;2122;p21"/>
            <p:cNvSpPr/>
            <p:nvPr/>
          </p:nvSpPr>
          <p:spPr>
            <a:xfrm>
              <a:off x="0" y="401120"/>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123" name="Google Shape;2123;p21"/>
            <p:cNvSpPr/>
            <p:nvPr/>
          </p:nvSpPr>
          <p:spPr>
            <a:xfrm>
              <a:off x="0" y="609048"/>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124" name="Google Shape;2124;p21"/>
            <p:cNvSpPr/>
            <p:nvPr/>
          </p:nvSpPr>
          <p:spPr>
            <a:xfrm>
              <a:off x="0" y="816976"/>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125" name="Google Shape;2125;p21"/>
            <p:cNvSpPr/>
            <p:nvPr/>
          </p:nvSpPr>
          <p:spPr>
            <a:xfrm>
              <a:off x="0" y="1024085"/>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126" name="Google Shape;2126;p21"/>
            <p:cNvSpPr/>
            <p:nvPr/>
          </p:nvSpPr>
          <p:spPr>
            <a:xfrm>
              <a:off x="0" y="123201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127" name="Google Shape;2127;p21"/>
            <p:cNvSpPr/>
            <p:nvPr/>
          </p:nvSpPr>
          <p:spPr>
            <a:xfrm>
              <a:off x="0" y="1439941"/>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128" name="Google Shape;2128;p21"/>
            <p:cNvSpPr/>
            <p:nvPr/>
          </p:nvSpPr>
          <p:spPr>
            <a:xfrm>
              <a:off x="0" y="1647868"/>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129" name="Google Shape;2129;p21"/>
            <p:cNvSpPr/>
            <p:nvPr/>
          </p:nvSpPr>
          <p:spPr>
            <a:xfrm>
              <a:off x="0" y="1854977"/>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130" name="Google Shape;2130;p21"/>
            <p:cNvSpPr/>
            <p:nvPr/>
          </p:nvSpPr>
          <p:spPr>
            <a:xfrm>
              <a:off x="0" y="2062905"/>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131" name="Google Shape;2131;p21"/>
            <p:cNvSpPr/>
            <p:nvPr/>
          </p:nvSpPr>
          <p:spPr>
            <a:xfrm>
              <a:off x="0" y="227083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132" name="Google Shape;2132;p21"/>
            <p:cNvSpPr/>
            <p:nvPr/>
          </p:nvSpPr>
          <p:spPr>
            <a:xfrm>
              <a:off x="0" y="2478761"/>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133" name="Google Shape;2133;p21"/>
            <p:cNvSpPr/>
            <p:nvPr/>
          </p:nvSpPr>
          <p:spPr>
            <a:xfrm>
              <a:off x="0" y="2686688"/>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134" name="Google Shape;2134;p21"/>
            <p:cNvSpPr/>
            <p:nvPr/>
          </p:nvSpPr>
          <p:spPr>
            <a:xfrm>
              <a:off x="0" y="2894616"/>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135" name="Google Shape;2135;p21"/>
            <p:cNvSpPr/>
            <p:nvPr/>
          </p:nvSpPr>
          <p:spPr>
            <a:xfrm>
              <a:off x="0" y="3102544"/>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136" name="Google Shape;2136;p21"/>
            <p:cNvSpPr/>
            <p:nvPr/>
          </p:nvSpPr>
          <p:spPr>
            <a:xfrm>
              <a:off x="0" y="330965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137" name="Google Shape;2137;p21"/>
            <p:cNvSpPr/>
            <p:nvPr/>
          </p:nvSpPr>
          <p:spPr>
            <a:xfrm>
              <a:off x="0" y="3517581"/>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138" name="Google Shape;2138;p21"/>
            <p:cNvSpPr/>
            <p:nvPr/>
          </p:nvSpPr>
          <p:spPr>
            <a:xfrm>
              <a:off x="0" y="3725509"/>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139" name="Google Shape;2139;p21"/>
            <p:cNvSpPr/>
            <p:nvPr/>
          </p:nvSpPr>
          <p:spPr>
            <a:xfrm>
              <a:off x="0" y="3933436"/>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140" name="Google Shape;2140;p21"/>
            <p:cNvSpPr/>
            <p:nvPr/>
          </p:nvSpPr>
          <p:spPr>
            <a:xfrm>
              <a:off x="0" y="4140545"/>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141" name="Google Shape;2141;p21"/>
            <p:cNvSpPr/>
            <p:nvPr/>
          </p:nvSpPr>
          <p:spPr>
            <a:xfrm>
              <a:off x="0" y="434847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142" name="Google Shape;2142;p21"/>
            <p:cNvSpPr/>
            <p:nvPr/>
          </p:nvSpPr>
          <p:spPr>
            <a:xfrm>
              <a:off x="0" y="4556401"/>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143" name="Google Shape;2143;p21"/>
            <p:cNvSpPr/>
            <p:nvPr/>
          </p:nvSpPr>
          <p:spPr>
            <a:xfrm>
              <a:off x="0" y="4764329"/>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144" name="Google Shape;2144;p21"/>
            <p:cNvSpPr/>
            <p:nvPr/>
          </p:nvSpPr>
          <p:spPr>
            <a:xfrm>
              <a:off x="0" y="4972256"/>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145" name="Google Shape;2145;p21"/>
            <p:cNvSpPr/>
            <p:nvPr/>
          </p:nvSpPr>
          <p:spPr>
            <a:xfrm>
              <a:off x="867684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146" name="Google Shape;2146;p21"/>
            <p:cNvSpPr/>
            <p:nvPr/>
          </p:nvSpPr>
          <p:spPr>
            <a:xfrm>
              <a:off x="8470469"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147" name="Google Shape;2147;p21"/>
            <p:cNvSpPr/>
            <p:nvPr/>
          </p:nvSpPr>
          <p:spPr>
            <a:xfrm>
              <a:off x="826327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148" name="Google Shape;2148;p21"/>
            <p:cNvSpPr/>
            <p:nvPr/>
          </p:nvSpPr>
          <p:spPr>
            <a:xfrm>
              <a:off x="805608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149" name="Google Shape;2149;p21"/>
            <p:cNvSpPr/>
            <p:nvPr/>
          </p:nvSpPr>
          <p:spPr>
            <a:xfrm>
              <a:off x="7848888"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150" name="Google Shape;2150;p21"/>
            <p:cNvSpPr/>
            <p:nvPr/>
          </p:nvSpPr>
          <p:spPr>
            <a:xfrm>
              <a:off x="7641695"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151" name="Google Shape;2151;p21"/>
            <p:cNvSpPr/>
            <p:nvPr/>
          </p:nvSpPr>
          <p:spPr>
            <a:xfrm>
              <a:off x="743450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152" name="Google Shape;2152;p21"/>
            <p:cNvSpPr/>
            <p:nvPr/>
          </p:nvSpPr>
          <p:spPr>
            <a:xfrm>
              <a:off x="7227308"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153" name="Google Shape;2153;p21"/>
            <p:cNvSpPr/>
            <p:nvPr/>
          </p:nvSpPr>
          <p:spPr>
            <a:xfrm>
              <a:off x="702093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154" name="Google Shape;2154;p21"/>
            <p:cNvSpPr/>
            <p:nvPr/>
          </p:nvSpPr>
          <p:spPr>
            <a:xfrm>
              <a:off x="681373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155" name="Google Shape;2155;p21"/>
            <p:cNvSpPr/>
            <p:nvPr/>
          </p:nvSpPr>
          <p:spPr>
            <a:xfrm>
              <a:off x="660654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156" name="Google Shape;2156;p21"/>
            <p:cNvSpPr/>
            <p:nvPr/>
          </p:nvSpPr>
          <p:spPr>
            <a:xfrm>
              <a:off x="6399349"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157" name="Google Shape;2157;p21"/>
            <p:cNvSpPr/>
            <p:nvPr/>
          </p:nvSpPr>
          <p:spPr>
            <a:xfrm>
              <a:off x="619297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158" name="Google Shape;2158;p21"/>
            <p:cNvSpPr/>
            <p:nvPr/>
          </p:nvSpPr>
          <p:spPr>
            <a:xfrm>
              <a:off x="598577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159" name="Google Shape;2159;p21"/>
            <p:cNvSpPr/>
            <p:nvPr/>
          </p:nvSpPr>
          <p:spPr>
            <a:xfrm>
              <a:off x="577858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160" name="Google Shape;2160;p21"/>
            <p:cNvSpPr/>
            <p:nvPr/>
          </p:nvSpPr>
          <p:spPr>
            <a:xfrm>
              <a:off x="557139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161" name="Google Shape;2161;p21"/>
            <p:cNvSpPr/>
            <p:nvPr/>
          </p:nvSpPr>
          <p:spPr>
            <a:xfrm>
              <a:off x="536501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162" name="Google Shape;2162;p21"/>
            <p:cNvSpPr/>
            <p:nvPr/>
          </p:nvSpPr>
          <p:spPr>
            <a:xfrm>
              <a:off x="515863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163" name="Google Shape;2163;p21"/>
            <p:cNvSpPr/>
            <p:nvPr/>
          </p:nvSpPr>
          <p:spPr>
            <a:xfrm>
              <a:off x="495144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164" name="Google Shape;2164;p21"/>
            <p:cNvSpPr/>
            <p:nvPr/>
          </p:nvSpPr>
          <p:spPr>
            <a:xfrm>
              <a:off x="474424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165" name="Google Shape;2165;p21"/>
            <p:cNvSpPr/>
            <p:nvPr/>
          </p:nvSpPr>
          <p:spPr>
            <a:xfrm>
              <a:off x="4537053"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166" name="Google Shape;2166;p21"/>
            <p:cNvSpPr/>
            <p:nvPr/>
          </p:nvSpPr>
          <p:spPr>
            <a:xfrm>
              <a:off x="432986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167" name="Google Shape;2167;p21"/>
            <p:cNvSpPr/>
            <p:nvPr/>
          </p:nvSpPr>
          <p:spPr>
            <a:xfrm>
              <a:off x="412266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168" name="Google Shape;2168;p21"/>
            <p:cNvSpPr/>
            <p:nvPr/>
          </p:nvSpPr>
          <p:spPr>
            <a:xfrm>
              <a:off x="3916288"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169" name="Google Shape;2169;p21"/>
            <p:cNvSpPr/>
            <p:nvPr/>
          </p:nvSpPr>
          <p:spPr>
            <a:xfrm>
              <a:off x="370909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170" name="Google Shape;2170;p21"/>
            <p:cNvSpPr/>
            <p:nvPr/>
          </p:nvSpPr>
          <p:spPr>
            <a:xfrm>
              <a:off x="350190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171" name="Google Shape;2171;p21"/>
            <p:cNvSpPr/>
            <p:nvPr/>
          </p:nvSpPr>
          <p:spPr>
            <a:xfrm>
              <a:off x="329470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172" name="Google Shape;2172;p21"/>
            <p:cNvSpPr/>
            <p:nvPr/>
          </p:nvSpPr>
          <p:spPr>
            <a:xfrm>
              <a:off x="308751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173" name="Google Shape;2173;p21"/>
            <p:cNvSpPr/>
            <p:nvPr/>
          </p:nvSpPr>
          <p:spPr>
            <a:xfrm>
              <a:off x="288113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174" name="Google Shape;2174;p21"/>
            <p:cNvSpPr/>
            <p:nvPr/>
          </p:nvSpPr>
          <p:spPr>
            <a:xfrm>
              <a:off x="267394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175" name="Google Shape;2175;p21"/>
            <p:cNvSpPr/>
            <p:nvPr/>
          </p:nvSpPr>
          <p:spPr>
            <a:xfrm>
              <a:off x="2466748"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176" name="Google Shape;2176;p21"/>
            <p:cNvSpPr/>
            <p:nvPr/>
          </p:nvSpPr>
          <p:spPr>
            <a:xfrm>
              <a:off x="2259555"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177" name="Google Shape;2177;p21"/>
            <p:cNvSpPr/>
            <p:nvPr/>
          </p:nvSpPr>
          <p:spPr>
            <a:xfrm>
              <a:off x="205236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178" name="Google Shape;2178;p21"/>
            <p:cNvSpPr/>
            <p:nvPr/>
          </p:nvSpPr>
          <p:spPr>
            <a:xfrm>
              <a:off x="1845983"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179" name="Google Shape;2179;p21"/>
            <p:cNvSpPr/>
            <p:nvPr/>
          </p:nvSpPr>
          <p:spPr>
            <a:xfrm>
              <a:off x="163879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180" name="Google Shape;2180;p21"/>
            <p:cNvSpPr/>
            <p:nvPr/>
          </p:nvSpPr>
          <p:spPr>
            <a:xfrm>
              <a:off x="143159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181" name="Google Shape;2181;p21"/>
            <p:cNvSpPr/>
            <p:nvPr/>
          </p:nvSpPr>
          <p:spPr>
            <a:xfrm>
              <a:off x="122440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182" name="Google Shape;2182;p21"/>
            <p:cNvSpPr/>
            <p:nvPr/>
          </p:nvSpPr>
          <p:spPr>
            <a:xfrm>
              <a:off x="1017209"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183" name="Google Shape;2183;p21"/>
            <p:cNvSpPr/>
            <p:nvPr/>
          </p:nvSpPr>
          <p:spPr>
            <a:xfrm>
              <a:off x="810015"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184" name="Google Shape;2184;p21"/>
            <p:cNvSpPr/>
            <p:nvPr/>
          </p:nvSpPr>
          <p:spPr>
            <a:xfrm>
              <a:off x="60363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185" name="Google Shape;2185;p21"/>
            <p:cNvSpPr/>
            <p:nvPr/>
          </p:nvSpPr>
          <p:spPr>
            <a:xfrm>
              <a:off x="39644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186" name="Google Shape;2186;p21"/>
            <p:cNvSpPr/>
            <p:nvPr/>
          </p:nvSpPr>
          <p:spPr>
            <a:xfrm>
              <a:off x="18925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187" name="Google Shape;2187;p21"/>
            <p:cNvSpPr/>
            <p:nvPr/>
          </p:nvSpPr>
          <p:spPr>
            <a:xfrm>
              <a:off x="8716176" y="193200"/>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188" name="Google Shape;2188;p21"/>
            <p:cNvSpPr/>
            <p:nvPr/>
          </p:nvSpPr>
          <p:spPr>
            <a:xfrm>
              <a:off x="8716176" y="401127"/>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189" name="Google Shape;2189;p21"/>
            <p:cNvSpPr/>
            <p:nvPr/>
          </p:nvSpPr>
          <p:spPr>
            <a:xfrm>
              <a:off x="8716176" y="609054"/>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190" name="Google Shape;2190;p21"/>
            <p:cNvSpPr/>
            <p:nvPr/>
          </p:nvSpPr>
          <p:spPr>
            <a:xfrm>
              <a:off x="8716176" y="81698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191" name="Google Shape;2191;p21"/>
            <p:cNvSpPr/>
            <p:nvPr/>
          </p:nvSpPr>
          <p:spPr>
            <a:xfrm>
              <a:off x="8716176" y="1024090"/>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192" name="Google Shape;2192;p21"/>
            <p:cNvSpPr/>
            <p:nvPr/>
          </p:nvSpPr>
          <p:spPr>
            <a:xfrm>
              <a:off x="8716176" y="1232017"/>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193" name="Google Shape;2193;p21"/>
            <p:cNvSpPr/>
            <p:nvPr/>
          </p:nvSpPr>
          <p:spPr>
            <a:xfrm>
              <a:off x="8716176" y="1439944"/>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194" name="Google Shape;2194;p21"/>
            <p:cNvSpPr/>
            <p:nvPr/>
          </p:nvSpPr>
          <p:spPr>
            <a:xfrm>
              <a:off x="8716176" y="164787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195" name="Google Shape;2195;p21"/>
            <p:cNvSpPr/>
            <p:nvPr/>
          </p:nvSpPr>
          <p:spPr>
            <a:xfrm>
              <a:off x="8716176" y="1854980"/>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196" name="Google Shape;2196;p21"/>
            <p:cNvSpPr/>
            <p:nvPr/>
          </p:nvSpPr>
          <p:spPr>
            <a:xfrm>
              <a:off x="8716176" y="2062907"/>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197" name="Google Shape;2197;p21"/>
            <p:cNvSpPr/>
            <p:nvPr/>
          </p:nvSpPr>
          <p:spPr>
            <a:xfrm>
              <a:off x="8716176" y="2270834"/>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198" name="Google Shape;2198;p21"/>
            <p:cNvSpPr/>
            <p:nvPr/>
          </p:nvSpPr>
          <p:spPr>
            <a:xfrm>
              <a:off x="8716176" y="247876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199" name="Google Shape;2199;p21"/>
            <p:cNvSpPr/>
            <p:nvPr/>
          </p:nvSpPr>
          <p:spPr>
            <a:xfrm>
              <a:off x="8716176" y="2686689"/>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00" name="Google Shape;2200;p21"/>
            <p:cNvSpPr/>
            <p:nvPr/>
          </p:nvSpPr>
          <p:spPr>
            <a:xfrm>
              <a:off x="8716176" y="2894616"/>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01" name="Google Shape;2201;p21"/>
            <p:cNvSpPr/>
            <p:nvPr/>
          </p:nvSpPr>
          <p:spPr>
            <a:xfrm>
              <a:off x="8716176" y="3102543"/>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02" name="Google Shape;2202;p21"/>
            <p:cNvSpPr/>
            <p:nvPr/>
          </p:nvSpPr>
          <p:spPr>
            <a:xfrm>
              <a:off x="8716176" y="330965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03" name="Google Shape;2203;p21"/>
            <p:cNvSpPr/>
            <p:nvPr/>
          </p:nvSpPr>
          <p:spPr>
            <a:xfrm>
              <a:off x="8716176" y="3517579"/>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04" name="Google Shape;2204;p21"/>
            <p:cNvSpPr/>
            <p:nvPr/>
          </p:nvSpPr>
          <p:spPr>
            <a:xfrm>
              <a:off x="8716176" y="3725506"/>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05" name="Google Shape;2205;p21"/>
            <p:cNvSpPr/>
            <p:nvPr/>
          </p:nvSpPr>
          <p:spPr>
            <a:xfrm>
              <a:off x="8716176" y="3933433"/>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06" name="Google Shape;2206;p21"/>
            <p:cNvSpPr/>
            <p:nvPr/>
          </p:nvSpPr>
          <p:spPr>
            <a:xfrm>
              <a:off x="8716176" y="414054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07" name="Google Shape;2207;p21"/>
            <p:cNvSpPr/>
            <p:nvPr/>
          </p:nvSpPr>
          <p:spPr>
            <a:xfrm>
              <a:off x="8716176" y="4348469"/>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08" name="Google Shape;2208;p21"/>
            <p:cNvSpPr/>
            <p:nvPr/>
          </p:nvSpPr>
          <p:spPr>
            <a:xfrm>
              <a:off x="8716176" y="4556396"/>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09" name="Google Shape;2209;p21"/>
            <p:cNvSpPr/>
            <p:nvPr/>
          </p:nvSpPr>
          <p:spPr>
            <a:xfrm>
              <a:off x="8716176" y="4764323"/>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10" name="Google Shape;2210;p21"/>
            <p:cNvSpPr/>
            <p:nvPr/>
          </p:nvSpPr>
          <p:spPr>
            <a:xfrm>
              <a:off x="8716176" y="4972250"/>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11" name="Google Shape;2211;p21"/>
            <p:cNvSpPr/>
            <p:nvPr/>
          </p:nvSpPr>
          <p:spPr>
            <a:xfrm>
              <a:off x="907150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12" name="Google Shape;2212;p21"/>
            <p:cNvSpPr/>
            <p:nvPr/>
          </p:nvSpPr>
          <p:spPr>
            <a:xfrm>
              <a:off x="886430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grpSp>
      <p:sp>
        <p:nvSpPr>
          <p:cNvPr id="2213" name="Google Shape;2213;p21"/>
          <p:cNvSpPr txBox="1">
            <a:spLocks noGrp="1"/>
          </p:cNvSpPr>
          <p:nvPr>
            <p:ph type="title"/>
          </p:nvPr>
        </p:nvSpPr>
        <p:spPr>
          <a:xfrm>
            <a:off x="3561175" y="539500"/>
            <a:ext cx="4869600" cy="1196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800"/>
              <a:buNone/>
              <a:defRPr sz="7000">
                <a:solidFill>
                  <a:schemeClr val="accen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214" name="Google Shape;2214;p21"/>
          <p:cNvSpPr txBox="1">
            <a:spLocks noGrp="1"/>
          </p:cNvSpPr>
          <p:nvPr>
            <p:ph type="subTitle" idx="1"/>
          </p:nvPr>
        </p:nvSpPr>
        <p:spPr>
          <a:xfrm>
            <a:off x="3561175" y="1765250"/>
            <a:ext cx="4869600" cy="1196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215" name="Google Shape;2215;p21"/>
          <p:cNvSpPr txBox="1"/>
          <p:nvPr/>
        </p:nvSpPr>
        <p:spPr>
          <a:xfrm>
            <a:off x="3561175" y="3840550"/>
            <a:ext cx="4869600" cy="556200"/>
          </a:xfrm>
          <a:prstGeom prst="rect">
            <a:avLst/>
          </a:prstGeom>
          <a:noFill/>
          <a:ln>
            <a:noFill/>
          </a:ln>
        </p:spPr>
        <p:txBody>
          <a:bodyPr spcFirstLastPara="1" wrap="square" lIns="91425" tIns="91425" rIns="91425" bIns="91425" anchor="t" anchorCtr="0">
            <a:noAutofit/>
          </a:bodyPr>
          <a:lstStyle/>
          <a:p>
            <a:pPr marL="0" lvl="0" indent="0" algn="l" rtl="0">
              <a:spcBef>
                <a:spcPts val="300"/>
              </a:spcBef>
              <a:spcAft>
                <a:spcPts val="0"/>
              </a:spcAft>
              <a:buNone/>
            </a:pPr>
            <a:r>
              <a:rPr lang="en" sz="1200" b="1">
                <a:solidFill>
                  <a:schemeClr val="dk2"/>
                </a:solidFill>
                <a:latin typeface="Lato"/>
                <a:ea typeface="Lato"/>
                <a:cs typeface="Lato"/>
                <a:sym typeface="Lato"/>
              </a:rPr>
              <a:t>CREDITS:</a:t>
            </a:r>
            <a:r>
              <a:rPr lang="en" sz="1200">
                <a:solidFill>
                  <a:schemeClr val="dk2"/>
                </a:solidFill>
                <a:latin typeface="Lato"/>
                <a:ea typeface="Lato"/>
                <a:cs typeface="Lato"/>
                <a:sym typeface="Lato"/>
              </a:rPr>
              <a:t> This presentation template was created by </a:t>
            </a:r>
            <a:r>
              <a:rPr lang="en" sz="1200" b="1" u="sng">
                <a:solidFill>
                  <a:schemeClr val="dk2"/>
                </a:solidFill>
                <a:latin typeface="Lato"/>
                <a:ea typeface="Lato"/>
                <a:cs typeface="Lato"/>
                <a:sym typeface="Lato"/>
                <a:hlinkClick r:id="rId2">
                  <a:extLst>
                    <a:ext uri="{A12FA001-AC4F-418D-AE19-62706E023703}">
                      <ahyp:hlinkClr xmlns:ahyp="http://schemas.microsoft.com/office/drawing/2018/hyperlinkcolor" val="tx"/>
                    </a:ext>
                  </a:extLst>
                </a:hlinkClick>
              </a:rPr>
              <a:t>Slidesgo</a:t>
            </a:r>
            <a:r>
              <a:rPr lang="en" sz="1200">
                <a:solidFill>
                  <a:schemeClr val="dk2"/>
                </a:solidFill>
                <a:latin typeface="Lato"/>
                <a:ea typeface="Lato"/>
                <a:cs typeface="Lato"/>
                <a:sym typeface="Lato"/>
              </a:rPr>
              <a:t>, and includes icons by </a:t>
            </a:r>
            <a:r>
              <a:rPr lang="en" sz="1200" b="1" u="sng">
                <a:solidFill>
                  <a:schemeClr val="dk2"/>
                </a:solidFill>
                <a:latin typeface="Lato"/>
                <a:ea typeface="Lato"/>
                <a:cs typeface="Lato"/>
                <a:sym typeface="Lato"/>
                <a:hlinkClick r:id="rId3">
                  <a:extLst>
                    <a:ext uri="{A12FA001-AC4F-418D-AE19-62706E023703}">
                      <ahyp:hlinkClr xmlns:ahyp="http://schemas.microsoft.com/office/drawing/2018/hyperlinkcolor" val="tx"/>
                    </a:ext>
                  </a:extLst>
                </a:hlinkClick>
              </a:rPr>
              <a:t>Flaticon</a:t>
            </a:r>
            <a:r>
              <a:rPr lang="en" sz="1200">
                <a:solidFill>
                  <a:schemeClr val="dk2"/>
                </a:solidFill>
                <a:latin typeface="Lato"/>
                <a:ea typeface="Lato"/>
                <a:cs typeface="Lato"/>
                <a:sym typeface="Lato"/>
              </a:rPr>
              <a:t>, and infographics &amp; images by </a:t>
            </a:r>
            <a:r>
              <a:rPr lang="en" sz="1200" b="1" u="sng">
                <a:solidFill>
                  <a:schemeClr val="dk2"/>
                </a:solidFill>
                <a:latin typeface="Lato"/>
                <a:ea typeface="Lato"/>
                <a:cs typeface="Lato"/>
                <a:sym typeface="Lato"/>
                <a:hlinkClick r:id="rId4">
                  <a:extLst>
                    <a:ext uri="{A12FA001-AC4F-418D-AE19-62706E023703}">
                      <ahyp:hlinkClr xmlns:ahyp="http://schemas.microsoft.com/office/drawing/2018/hyperlinkcolor" val="tx"/>
                    </a:ext>
                  </a:extLst>
                </a:hlinkClick>
              </a:rPr>
              <a:t>Freepik</a:t>
            </a:r>
            <a:r>
              <a:rPr lang="en" sz="1200" u="sng">
                <a:solidFill>
                  <a:schemeClr val="dk2"/>
                </a:solidFill>
                <a:latin typeface="Lato"/>
                <a:ea typeface="Lato"/>
                <a:cs typeface="Lato"/>
                <a:sym typeface="Lato"/>
              </a:rPr>
              <a:t> </a:t>
            </a:r>
            <a:endParaRPr sz="1200" b="1" u="sng">
              <a:solidFill>
                <a:schemeClr val="dk2"/>
              </a:solidFill>
              <a:latin typeface="Lato"/>
              <a:ea typeface="Lato"/>
              <a:cs typeface="Lato"/>
              <a:sym typeface="Lato"/>
            </a:endParaRPr>
          </a:p>
        </p:txBody>
      </p:sp>
      <p:grpSp>
        <p:nvGrpSpPr>
          <p:cNvPr id="2216" name="Google Shape;2216;p21"/>
          <p:cNvGrpSpPr/>
          <p:nvPr/>
        </p:nvGrpSpPr>
        <p:grpSpPr>
          <a:xfrm rot="10800000">
            <a:off x="8690758" y="539499"/>
            <a:ext cx="453231" cy="4057299"/>
            <a:chOff x="-17" y="539499"/>
            <a:chExt cx="453231" cy="4057299"/>
          </a:xfrm>
        </p:grpSpPr>
        <p:sp>
          <p:nvSpPr>
            <p:cNvPr id="2217" name="Google Shape;2217;p21"/>
            <p:cNvSpPr/>
            <p:nvPr/>
          </p:nvSpPr>
          <p:spPr>
            <a:xfrm rot="5400000">
              <a:off x="53069" y="1582766"/>
              <a:ext cx="82937" cy="189109"/>
            </a:xfrm>
            <a:custGeom>
              <a:avLst/>
              <a:gdLst/>
              <a:ahLst/>
              <a:cxnLst/>
              <a:rect l="l" t="t" r="r" b="b"/>
              <a:pathLst>
                <a:path w="251" h="1500" extrusionOk="0">
                  <a:moveTo>
                    <a:pt x="0" y="0"/>
                  </a:moveTo>
                  <a:lnTo>
                    <a:pt x="251" y="0"/>
                  </a:lnTo>
                  <a:lnTo>
                    <a:pt x="251" y="1500"/>
                  </a:lnTo>
                  <a:lnTo>
                    <a:pt x="0" y="1500"/>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18" name="Google Shape;2218;p21"/>
            <p:cNvSpPr/>
            <p:nvPr/>
          </p:nvSpPr>
          <p:spPr>
            <a:xfrm rot="5400000">
              <a:off x="127680" y="1919535"/>
              <a:ext cx="82606" cy="338000"/>
            </a:xfrm>
            <a:custGeom>
              <a:avLst/>
              <a:gdLst/>
              <a:ahLst/>
              <a:cxnLst/>
              <a:rect l="l" t="t" r="r" b="b"/>
              <a:pathLst>
                <a:path w="250" h="2681" extrusionOk="0">
                  <a:moveTo>
                    <a:pt x="0" y="0"/>
                  </a:moveTo>
                  <a:lnTo>
                    <a:pt x="250" y="0"/>
                  </a:lnTo>
                  <a:lnTo>
                    <a:pt x="250" y="2681"/>
                  </a:lnTo>
                  <a:lnTo>
                    <a:pt x="0" y="2681"/>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19" name="Google Shape;2219;p21"/>
            <p:cNvSpPr/>
            <p:nvPr/>
          </p:nvSpPr>
          <p:spPr>
            <a:xfrm rot="5400000">
              <a:off x="185130" y="2409932"/>
              <a:ext cx="82937" cy="453231"/>
            </a:xfrm>
            <a:custGeom>
              <a:avLst/>
              <a:gdLst/>
              <a:ahLst/>
              <a:cxnLst/>
              <a:rect l="l" t="t" r="r" b="b"/>
              <a:pathLst>
                <a:path w="251" h="3595" extrusionOk="0">
                  <a:moveTo>
                    <a:pt x="0" y="0"/>
                  </a:moveTo>
                  <a:lnTo>
                    <a:pt x="251" y="0"/>
                  </a:lnTo>
                  <a:lnTo>
                    <a:pt x="251" y="3595"/>
                  </a:lnTo>
                  <a:lnTo>
                    <a:pt x="0" y="359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20" name="Google Shape;2220;p21"/>
            <p:cNvSpPr/>
            <p:nvPr/>
          </p:nvSpPr>
          <p:spPr>
            <a:xfrm rot="5400000">
              <a:off x="150752" y="3267071"/>
              <a:ext cx="82606" cy="384143"/>
            </a:xfrm>
            <a:custGeom>
              <a:avLst/>
              <a:gdLst/>
              <a:ahLst/>
              <a:cxnLst/>
              <a:rect l="l" t="t" r="r" b="b"/>
              <a:pathLst>
                <a:path w="250" h="3047" extrusionOk="0">
                  <a:moveTo>
                    <a:pt x="0" y="0"/>
                  </a:moveTo>
                  <a:lnTo>
                    <a:pt x="250" y="0"/>
                  </a:lnTo>
                  <a:lnTo>
                    <a:pt x="250" y="3047"/>
                  </a:lnTo>
                  <a:lnTo>
                    <a:pt x="0" y="3047"/>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21" name="Google Shape;2221;p21"/>
            <p:cNvSpPr/>
            <p:nvPr/>
          </p:nvSpPr>
          <p:spPr>
            <a:xfrm rot="5400000">
              <a:off x="90741" y="2778574"/>
              <a:ext cx="82606" cy="264122"/>
            </a:xfrm>
            <a:custGeom>
              <a:avLst/>
              <a:gdLst/>
              <a:ahLst/>
              <a:cxnLst/>
              <a:rect l="l" t="t" r="r" b="b"/>
              <a:pathLst>
                <a:path w="250" h="2095" extrusionOk="0">
                  <a:moveTo>
                    <a:pt x="0" y="0"/>
                  </a:moveTo>
                  <a:lnTo>
                    <a:pt x="250" y="0"/>
                  </a:lnTo>
                  <a:lnTo>
                    <a:pt x="250" y="2095"/>
                  </a:lnTo>
                  <a:lnTo>
                    <a:pt x="0" y="209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22" name="Google Shape;2222;p21"/>
            <p:cNvSpPr/>
            <p:nvPr/>
          </p:nvSpPr>
          <p:spPr>
            <a:xfrm rot="5400000">
              <a:off x="32370" y="1466670"/>
              <a:ext cx="82606" cy="147379"/>
            </a:xfrm>
            <a:custGeom>
              <a:avLst/>
              <a:gdLst/>
              <a:ahLst/>
              <a:cxnLst/>
              <a:rect l="l" t="t" r="r" b="b"/>
              <a:pathLst>
                <a:path w="250" h="1169" extrusionOk="0">
                  <a:moveTo>
                    <a:pt x="0" y="0"/>
                  </a:moveTo>
                  <a:lnTo>
                    <a:pt x="250" y="0"/>
                  </a:lnTo>
                  <a:lnTo>
                    <a:pt x="250" y="1169"/>
                  </a:lnTo>
                  <a:lnTo>
                    <a:pt x="0" y="1169"/>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23" name="Google Shape;2223;p21"/>
            <p:cNvSpPr/>
            <p:nvPr/>
          </p:nvSpPr>
          <p:spPr>
            <a:xfrm rot="5400000">
              <a:off x="32306" y="1877783"/>
              <a:ext cx="82606" cy="147253"/>
            </a:xfrm>
            <a:custGeom>
              <a:avLst/>
              <a:gdLst/>
              <a:ahLst/>
              <a:cxnLst/>
              <a:rect l="l" t="t" r="r" b="b"/>
              <a:pathLst>
                <a:path w="250" h="1168" extrusionOk="0">
                  <a:moveTo>
                    <a:pt x="0" y="0"/>
                  </a:moveTo>
                  <a:lnTo>
                    <a:pt x="250" y="0"/>
                  </a:lnTo>
                  <a:lnTo>
                    <a:pt x="250" y="1168"/>
                  </a:lnTo>
                  <a:lnTo>
                    <a:pt x="0" y="1168"/>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24" name="Google Shape;2224;p21"/>
            <p:cNvSpPr/>
            <p:nvPr/>
          </p:nvSpPr>
          <p:spPr>
            <a:xfrm rot="5400000">
              <a:off x="97321" y="2360945"/>
              <a:ext cx="82937" cy="277612"/>
            </a:xfrm>
            <a:custGeom>
              <a:avLst/>
              <a:gdLst/>
              <a:ahLst/>
              <a:cxnLst/>
              <a:rect l="l" t="t" r="r" b="b"/>
              <a:pathLst>
                <a:path w="251" h="2202" extrusionOk="0">
                  <a:moveTo>
                    <a:pt x="0" y="0"/>
                  </a:moveTo>
                  <a:lnTo>
                    <a:pt x="251" y="0"/>
                  </a:lnTo>
                  <a:lnTo>
                    <a:pt x="251" y="2202"/>
                  </a:lnTo>
                  <a:lnTo>
                    <a:pt x="0" y="220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25" name="Google Shape;2225;p21"/>
            <p:cNvSpPr/>
            <p:nvPr/>
          </p:nvSpPr>
          <p:spPr>
            <a:xfrm rot="5400000">
              <a:off x="19447" y="3124122"/>
              <a:ext cx="82606" cy="121534"/>
            </a:xfrm>
            <a:custGeom>
              <a:avLst/>
              <a:gdLst/>
              <a:ahLst/>
              <a:cxnLst/>
              <a:rect l="l" t="t" r="r" b="b"/>
              <a:pathLst>
                <a:path w="250" h="964" extrusionOk="0">
                  <a:moveTo>
                    <a:pt x="0" y="0"/>
                  </a:moveTo>
                  <a:lnTo>
                    <a:pt x="250" y="0"/>
                  </a:lnTo>
                  <a:lnTo>
                    <a:pt x="250" y="964"/>
                  </a:lnTo>
                  <a:lnTo>
                    <a:pt x="0" y="964"/>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26" name="Google Shape;2226;p21"/>
            <p:cNvSpPr/>
            <p:nvPr/>
          </p:nvSpPr>
          <p:spPr>
            <a:xfrm rot="5400000">
              <a:off x="-10936" y="3839808"/>
              <a:ext cx="82606" cy="60767"/>
            </a:xfrm>
            <a:custGeom>
              <a:avLst/>
              <a:gdLst/>
              <a:ahLst/>
              <a:cxnLst/>
              <a:rect l="l" t="t" r="r" b="b"/>
              <a:pathLst>
                <a:path w="250" h="482" extrusionOk="0">
                  <a:moveTo>
                    <a:pt x="0" y="0"/>
                  </a:moveTo>
                  <a:lnTo>
                    <a:pt x="250" y="0"/>
                  </a:lnTo>
                  <a:lnTo>
                    <a:pt x="250" y="482"/>
                  </a:lnTo>
                  <a:lnTo>
                    <a:pt x="0" y="48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27" name="Google Shape;2227;p21"/>
            <p:cNvSpPr/>
            <p:nvPr/>
          </p:nvSpPr>
          <p:spPr>
            <a:xfrm rot="5400000">
              <a:off x="36404" y="3655341"/>
              <a:ext cx="82606" cy="155447"/>
            </a:xfrm>
            <a:custGeom>
              <a:avLst/>
              <a:gdLst/>
              <a:ahLst/>
              <a:cxnLst/>
              <a:rect l="l" t="t" r="r" b="b"/>
              <a:pathLst>
                <a:path w="250" h="1233" extrusionOk="0">
                  <a:moveTo>
                    <a:pt x="0" y="0"/>
                  </a:moveTo>
                  <a:lnTo>
                    <a:pt x="250" y="0"/>
                  </a:lnTo>
                  <a:lnTo>
                    <a:pt x="250" y="1233"/>
                  </a:lnTo>
                  <a:lnTo>
                    <a:pt x="0" y="123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28" name="Google Shape;2228;p21"/>
            <p:cNvSpPr/>
            <p:nvPr/>
          </p:nvSpPr>
          <p:spPr>
            <a:xfrm rot="5400000">
              <a:off x="23001" y="4354047"/>
              <a:ext cx="82937" cy="128972"/>
            </a:xfrm>
            <a:custGeom>
              <a:avLst/>
              <a:gdLst/>
              <a:ahLst/>
              <a:cxnLst/>
              <a:rect l="l" t="t" r="r" b="b"/>
              <a:pathLst>
                <a:path w="251" h="1023" extrusionOk="0">
                  <a:moveTo>
                    <a:pt x="0" y="0"/>
                  </a:moveTo>
                  <a:lnTo>
                    <a:pt x="251" y="0"/>
                  </a:lnTo>
                  <a:lnTo>
                    <a:pt x="251" y="1023"/>
                  </a:lnTo>
                  <a:lnTo>
                    <a:pt x="0" y="102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29" name="Google Shape;2229;p21"/>
            <p:cNvSpPr/>
            <p:nvPr/>
          </p:nvSpPr>
          <p:spPr>
            <a:xfrm rot="5400000">
              <a:off x="2995" y="4237257"/>
              <a:ext cx="82606" cy="88629"/>
            </a:xfrm>
            <a:custGeom>
              <a:avLst/>
              <a:gdLst/>
              <a:ahLst/>
              <a:cxnLst/>
              <a:rect l="l" t="t" r="r" b="b"/>
              <a:pathLst>
                <a:path w="250" h="703" extrusionOk="0">
                  <a:moveTo>
                    <a:pt x="0" y="0"/>
                  </a:moveTo>
                  <a:lnTo>
                    <a:pt x="250" y="0"/>
                  </a:lnTo>
                  <a:lnTo>
                    <a:pt x="250" y="703"/>
                  </a:lnTo>
                  <a:lnTo>
                    <a:pt x="0" y="70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30" name="Google Shape;2230;p21"/>
            <p:cNvSpPr/>
            <p:nvPr/>
          </p:nvSpPr>
          <p:spPr>
            <a:xfrm rot="5400000">
              <a:off x="12324" y="4501851"/>
              <a:ext cx="82606" cy="107288"/>
            </a:xfrm>
            <a:custGeom>
              <a:avLst/>
              <a:gdLst/>
              <a:ahLst/>
              <a:cxnLst/>
              <a:rect l="l" t="t" r="r" b="b"/>
              <a:pathLst>
                <a:path w="250" h="851" extrusionOk="0">
                  <a:moveTo>
                    <a:pt x="0" y="0"/>
                  </a:moveTo>
                  <a:lnTo>
                    <a:pt x="250" y="0"/>
                  </a:lnTo>
                  <a:lnTo>
                    <a:pt x="250" y="851"/>
                  </a:lnTo>
                  <a:lnTo>
                    <a:pt x="0" y="851"/>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31" name="Google Shape;2231;p21"/>
            <p:cNvSpPr/>
            <p:nvPr/>
          </p:nvSpPr>
          <p:spPr>
            <a:xfrm rot="5400000">
              <a:off x="67418" y="4035708"/>
              <a:ext cx="82606" cy="217475"/>
            </a:xfrm>
            <a:custGeom>
              <a:avLst/>
              <a:gdLst/>
              <a:ahLst/>
              <a:cxnLst/>
              <a:rect l="l" t="t" r="r" b="b"/>
              <a:pathLst>
                <a:path w="250" h="1725" extrusionOk="0">
                  <a:moveTo>
                    <a:pt x="0" y="0"/>
                  </a:moveTo>
                  <a:lnTo>
                    <a:pt x="250" y="0"/>
                  </a:lnTo>
                  <a:lnTo>
                    <a:pt x="250" y="1725"/>
                  </a:lnTo>
                  <a:lnTo>
                    <a:pt x="0" y="172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32" name="Google Shape;2232;p21"/>
            <p:cNvSpPr/>
            <p:nvPr/>
          </p:nvSpPr>
          <p:spPr>
            <a:xfrm rot="5400000">
              <a:off x="46427" y="3234269"/>
              <a:ext cx="82606" cy="175493"/>
            </a:xfrm>
            <a:custGeom>
              <a:avLst/>
              <a:gdLst/>
              <a:ahLst/>
              <a:cxnLst/>
              <a:rect l="l" t="t" r="r" b="b"/>
              <a:pathLst>
                <a:path w="250" h="1392" extrusionOk="0">
                  <a:moveTo>
                    <a:pt x="0" y="0"/>
                  </a:moveTo>
                  <a:lnTo>
                    <a:pt x="250" y="0"/>
                  </a:lnTo>
                  <a:lnTo>
                    <a:pt x="250" y="1392"/>
                  </a:lnTo>
                  <a:lnTo>
                    <a:pt x="0" y="139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33" name="Google Shape;2233;p21"/>
            <p:cNvSpPr/>
            <p:nvPr/>
          </p:nvSpPr>
          <p:spPr>
            <a:xfrm rot="5400000">
              <a:off x="32370" y="2151973"/>
              <a:ext cx="82606" cy="147379"/>
            </a:xfrm>
            <a:custGeom>
              <a:avLst/>
              <a:gdLst/>
              <a:ahLst/>
              <a:cxnLst/>
              <a:rect l="l" t="t" r="r" b="b"/>
              <a:pathLst>
                <a:path w="250" h="1169" extrusionOk="0">
                  <a:moveTo>
                    <a:pt x="0" y="0"/>
                  </a:moveTo>
                  <a:lnTo>
                    <a:pt x="250" y="0"/>
                  </a:lnTo>
                  <a:lnTo>
                    <a:pt x="250" y="1169"/>
                  </a:lnTo>
                  <a:lnTo>
                    <a:pt x="0" y="1169"/>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34" name="Google Shape;2234;p21"/>
            <p:cNvSpPr/>
            <p:nvPr/>
          </p:nvSpPr>
          <p:spPr>
            <a:xfrm rot="5400000">
              <a:off x="32306" y="1192479"/>
              <a:ext cx="82606" cy="147253"/>
            </a:xfrm>
            <a:custGeom>
              <a:avLst/>
              <a:gdLst/>
              <a:ahLst/>
              <a:cxnLst/>
              <a:rect l="l" t="t" r="r" b="b"/>
              <a:pathLst>
                <a:path w="250" h="1168" extrusionOk="0">
                  <a:moveTo>
                    <a:pt x="0" y="0"/>
                  </a:moveTo>
                  <a:lnTo>
                    <a:pt x="250" y="0"/>
                  </a:lnTo>
                  <a:lnTo>
                    <a:pt x="250" y="1168"/>
                  </a:lnTo>
                  <a:lnTo>
                    <a:pt x="0" y="1168"/>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35" name="Google Shape;2235;p21"/>
            <p:cNvSpPr/>
            <p:nvPr/>
          </p:nvSpPr>
          <p:spPr>
            <a:xfrm rot="5400000">
              <a:off x="6777" y="943756"/>
              <a:ext cx="82606" cy="96193"/>
            </a:xfrm>
            <a:custGeom>
              <a:avLst/>
              <a:gdLst/>
              <a:ahLst/>
              <a:cxnLst/>
              <a:rect l="l" t="t" r="r" b="b"/>
              <a:pathLst>
                <a:path w="250" h="763" extrusionOk="0">
                  <a:moveTo>
                    <a:pt x="0" y="0"/>
                  </a:moveTo>
                  <a:lnTo>
                    <a:pt x="250" y="0"/>
                  </a:lnTo>
                  <a:lnTo>
                    <a:pt x="250" y="763"/>
                  </a:lnTo>
                  <a:lnTo>
                    <a:pt x="0" y="76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36" name="Google Shape;2236;p21"/>
            <p:cNvSpPr/>
            <p:nvPr/>
          </p:nvSpPr>
          <p:spPr>
            <a:xfrm rot="5400000">
              <a:off x="6549" y="669730"/>
              <a:ext cx="82937" cy="96067"/>
            </a:xfrm>
            <a:custGeom>
              <a:avLst/>
              <a:gdLst/>
              <a:ahLst/>
              <a:cxnLst/>
              <a:rect l="l" t="t" r="r" b="b"/>
              <a:pathLst>
                <a:path w="251" h="762" extrusionOk="0">
                  <a:moveTo>
                    <a:pt x="0" y="0"/>
                  </a:moveTo>
                  <a:lnTo>
                    <a:pt x="251" y="0"/>
                  </a:lnTo>
                  <a:lnTo>
                    <a:pt x="251" y="762"/>
                  </a:lnTo>
                  <a:lnTo>
                    <a:pt x="0" y="76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37" name="Google Shape;2237;p21"/>
            <p:cNvSpPr/>
            <p:nvPr/>
          </p:nvSpPr>
          <p:spPr>
            <a:xfrm rot="5400000">
              <a:off x="38988" y="774417"/>
              <a:ext cx="82606" cy="160616"/>
            </a:xfrm>
            <a:custGeom>
              <a:avLst/>
              <a:gdLst/>
              <a:ahLst/>
              <a:cxnLst/>
              <a:rect l="l" t="t" r="r" b="b"/>
              <a:pathLst>
                <a:path w="250" h="1274" extrusionOk="0">
                  <a:moveTo>
                    <a:pt x="0" y="0"/>
                  </a:moveTo>
                  <a:lnTo>
                    <a:pt x="250" y="0"/>
                  </a:lnTo>
                  <a:lnTo>
                    <a:pt x="250" y="1274"/>
                  </a:lnTo>
                  <a:lnTo>
                    <a:pt x="0" y="1274"/>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38" name="Google Shape;2238;p21"/>
            <p:cNvSpPr/>
            <p:nvPr/>
          </p:nvSpPr>
          <p:spPr>
            <a:xfrm rot="5400000">
              <a:off x="-10747" y="1372660"/>
              <a:ext cx="82606" cy="61145"/>
            </a:xfrm>
            <a:custGeom>
              <a:avLst/>
              <a:gdLst/>
              <a:ahLst/>
              <a:cxnLst/>
              <a:rect l="l" t="t" r="r" b="b"/>
              <a:pathLst>
                <a:path w="250" h="485" extrusionOk="0">
                  <a:moveTo>
                    <a:pt x="0" y="0"/>
                  </a:moveTo>
                  <a:lnTo>
                    <a:pt x="250" y="0"/>
                  </a:lnTo>
                  <a:lnTo>
                    <a:pt x="250" y="485"/>
                  </a:lnTo>
                  <a:lnTo>
                    <a:pt x="0" y="48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39" name="Google Shape;2239;p21"/>
            <p:cNvSpPr/>
            <p:nvPr/>
          </p:nvSpPr>
          <p:spPr>
            <a:xfrm rot="5400000">
              <a:off x="-10912" y="1783875"/>
              <a:ext cx="82937" cy="61145"/>
            </a:xfrm>
            <a:custGeom>
              <a:avLst/>
              <a:gdLst/>
              <a:ahLst/>
              <a:cxnLst/>
              <a:rect l="l" t="t" r="r" b="b"/>
              <a:pathLst>
                <a:path w="251" h="485" extrusionOk="0">
                  <a:moveTo>
                    <a:pt x="0" y="0"/>
                  </a:moveTo>
                  <a:lnTo>
                    <a:pt x="251" y="0"/>
                  </a:lnTo>
                  <a:lnTo>
                    <a:pt x="251" y="485"/>
                  </a:lnTo>
                  <a:lnTo>
                    <a:pt x="0" y="48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40" name="Google Shape;2240;p21"/>
            <p:cNvSpPr/>
            <p:nvPr/>
          </p:nvSpPr>
          <p:spPr>
            <a:xfrm rot="5400000">
              <a:off x="-10747" y="2332216"/>
              <a:ext cx="82606" cy="61145"/>
            </a:xfrm>
            <a:custGeom>
              <a:avLst/>
              <a:gdLst/>
              <a:ahLst/>
              <a:cxnLst/>
              <a:rect l="l" t="t" r="r" b="b"/>
              <a:pathLst>
                <a:path w="250" h="485" extrusionOk="0">
                  <a:moveTo>
                    <a:pt x="0" y="0"/>
                  </a:moveTo>
                  <a:lnTo>
                    <a:pt x="250" y="0"/>
                  </a:lnTo>
                  <a:lnTo>
                    <a:pt x="250" y="485"/>
                  </a:lnTo>
                  <a:lnTo>
                    <a:pt x="0" y="48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41" name="Google Shape;2241;p21"/>
            <p:cNvSpPr/>
            <p:nvPr/>
          </p:nvSpPr>
          <p:spPr>
            <a:xfrm rot="5400000">
              <a:off x="73532" y="2932910"/>
              <a:ext cx="82606" cy="229704"/>
            </a:xfrm>
            <a:custGeom>
              <a:avLst/>
              <a:gdLst/>
              <a:ahLst/>
              <a:cxnLst/>
              <a:rect l="l" t="t" r="r" b="b"/>
              <a:pathLst>
                <a:path w="250" h="1822" extrusionOk="0">
                  <a:moveTo>
                    <a:pt x="0" y="0"/>
                  </a:moveTo>
                  <a:lnTo>
                    <a:pt x="250" y="0"/>
                  </a:lnTo>
                  <a:lnTo>
                    <a:pt x="250" y="1822"/>
                  </a:lnTo>
                  <a:lnTo>
                    <a:pt x="0" y="182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42" name="Google Shape;2242;p21"/>
            <p:cNvSpPr/>
            <p:nvPr/>
          </p:nvSpPr>
          <p:spPr>
            <a:xfrm rot="5400000">
              <a:off x="-22283" y="2754471"/>
              <a:ext cx="82606" cy="38074"/>
            </a:xfrm>
            <a:custGeom>
              <a:avLst/>
              <a:gdLst/>
              <a:ahLst/>
              <a:cxnLst/>
              <a:rect l="l" t="t" r="r" b="b"/>
              <a:pathLst>
                <a:path w="250" h="302" extrusionOk="0">
                  <a:moveTo>
                    <a:pt x="0" y="0"/>
                  </a:moveTo>
                  <a:lnTo>
                    <a:pt x="250" y="0"/>
                  </a:lnTo>
                  <a:lnTo>
                    <a:pt x="250" y="302"/>
                  </a:lnTo>
                  <a:lnTo>
                    <a:pt x="0" y="30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43" name="Google Shape;2243;p21"/>
            <p:cNvSpPr/>
            <p:nvPr/>
          </p:nvSpPr>
          <p:spPr>
            <a:xfrm rot="5400000">
              <a:off x="-22448" y="3577067"/>
              <a:ext cx="82937" cy="38074"/>
            </a:xfrm>
            <a:custGeom>
              <a:avLst/>
              <a:gdLst/>
              <a:ahLst/>
              <a:cxnLst/>
              <a:rect l="l" t="t" r="r" b="b"/>
              <a:pathLst>
                <a:path w="251" h="302" extrusionOk="0">
                  <a:moveTo>
                    <a:pt x="0" y="0"/>
                  </a:moveTo>
                  <a:lnTo>
                    <a:pt x="251" y="0"/>
                  </a:lnTo>
                  <a:lnTo>
                    <a:pt x="251" y="302"/>
                  </a:lnTo>
                  <a:lnTo>
                    <a:pt x="0" y="30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44" name="Google Shape;2244;p21"/>
            <p:cNvSpPr/>
            <p:nvPr/>
          </p:nvSpPr>
          <p:spPr>
            <a:xfrm rot="5400000">
              <a:off x="-22283" y="3988282"/>
              <a:ext cx="82606" cy="38074"/>
            </a:xfrm>
            <a:custGeom>
              <a:avLst/>
              <a:gdLst/>
              <a:ahLst/>
              <a:cxnLst/>
              <a:rect l="l" t="t" r="r" b="b"/>
              <a:pathLst>
                <a:path w="250" h="302" extrusionOk="0">
                  <a:moveTo>
                    <a:pt x="0" y="0"/>
                  </a:moveTo>
                  <a:lnTo>
                    <a:pt x="250" y="0"/>
                  </a:lnTo>
                  <a:lnTo>
                    <a:pt x="250" y="302"/>
                  </a:lnTo>
                  <a:lnTo>
                    <a:pt x="0" y="30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45" name="Google Shape;2245;p21"/>
            <p:cNvSpPr/>
            <p:nvPr/>
          </p:nvSpPr>
          <p:spPr>
            <a:xfrm rot="5400000">
              <a:off x="-26065" y="1113724"/>
              <a:ext cx="82606" cy="30510"/>
            </a:xfrm>
            <a:custGeom>
              <a:avLst/>
              <a:gdLst/>
              <a:ahLst/>
              <a:cxnLst/>
              <a:rect l="l" t="t" r="r" b="b"/>
              <a:pathLst>
                <a:path w="250" h="242" extrusionOk="0">
                  <a:moveTo>
                    <a:pt x="0" y="0"/>
                  </a:moveTo>
                  <a:lnTo>
                    <a:pt x="250" y="0"/>
                  </a:lnTo>
                  <a:lnTo>
                    <a:pt x="250" y="242"/>
                  </a:lnTo>
                  <a:lnTo>
                    <a:pt x="0" y="242"/>
                  </a:lnTo>
                  <a:lnTo>
                    <a:pt x="0" y="0"/>
                  </a:lnTo>
                  <a:close/>
                </a:path>
              </a:pathLst>
            </a:custGeom>
            <a:solidFill>
              <a:schemeClr val="lt2"/>
            </a:solidFill>
            <a:ln>
              <a:noFill/>
            </a:ln>
          </p:spPr>
          <p:txBody>
            <a:bodyPr spcFirstLastPara="1" wrap="square" lIns="90000" tIns="42100" rIns="90000" bIns="421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46" name="Google Shape;2246;p21"/>
            <p:cNvSpPr/>
            <p:nvPr/>
          </p:nvSpPr>
          <p:spPr>
            <a:xfrm rot="5400000">
              <a:off x="78071" y="461412"/>
              <a:ext cx="82606" cy="238781"/>
            </a:xfrm>
            <a:custGeom>
              <a:avLst/>
              <a:gdLst/>
              <a:ahLst/>
              <a:cxnLst/>
              <a:rect l="l" t="t" r="r" b="b"/>
              <a:pathLst>
                <a:path w="250" h="1894" extrusionOk="0">
                  <a:moveTo>
                    <a:pt x="0" y="0"/>
                  </a:moveTo>
                  <a:lnTo>
                    <a:pt x="250" y="0"/>
                  </a:lnTo>
                  <a:lnTo>
                    <a:pt x="250" y="1894"/>
                  </a:lnTo>
                  <a:lnTo>
                    <a:pt x="0" y="1894"/>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2247"/>
        <p:cNvGrpSpPr/>
        <p:nvPr/>
      </p:nvGrpSpPr>
      <p:grpSpPr>
        <a:xfrm>
          <a:off x="0" y="0"/>
          <a:ext cx="0" cy="0"/>
          <a:chOff x="0" y="0"/>
          <a:chExt cx="0" cy="0"/>
        </a:xfrm>
      </p:grpSpPr>
      <p:grpSp>
        <p:nvGrpSpPr>
          <p:cNvPr id="2248" name="Google Shape;2248;p22"/>
          <p:cNvGrpSpPr/>
          <p:nvPr/>
        </p:nvGrpSpPr>
        <p:grpSpPr>
          <a:xfrm>
            <a:off x="0" y="0"/>
            <a:ext cx="9143995" cy="5143491"/>
            <a:chOff x="0" y="0"/>
            <a:chExt cx="9143995" cy="5143491"/>
          </a:xfrm>
        </p:grpSpPr>
        <p:sp>
          <p:nvSpPr>
            <p:cNvPr id="2249" name="Google Shape;2249;p22"/>
            <p:cNvSpPr/>
            <p:nvPr/>
          </p:nvSpPr>
          <p:spPr>
            <a:xfrm>
              <a:off x="0" y="19319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50" name="Google Shape;2250;p22"/>
            <p:cNvSpPr/>
            <p:nvPr/>
          </p:nvSpPr>
          <p:spPr>
            <a:xfrm>
              <a:off x="0" y="401120"/>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51" name="Google Shape;2251;p22"/>
            <p:cNvSpPr/>
            <p:nvPr/>
          </p:nvSpPr>
          <p:spPr>
            <a:xfrm>
              <a:off x="0" y="609048"/>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52" name="Google Shape;2252;p22"/>
            <p:cNvSpPr/>
            <p:nvPr/>
          </p:nvSpPr>
          <p:spPr>
            <a:xfrm>
              <a:off x="0" y="816976"/>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53" name="Google Shape;2253;p22"/>
            <p:cNvSpPr/>
            <p:nvPr/>
          </p:nvSpPr>
          <p:spPr>
            <a:xfrm>
              <a:off x="0" y="1024085"/>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54" name="Google Shape;2254;p22"/>
            <p:cNvSpPr/>
            <p:nvPr/>
          </p:nvSpPr>
          <p:spPr>
            <a:xfrm>
              <a:off x="0" y="123201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55" name="Google Shape;2255;p22"/>
            <p:cNvSpPr/>
            <p:nvPr/>
          </p:nvSpPr>
          <p:spPr>
            <a:xfrm>
              <a:off x="0" y="1439941"/>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56" name="Google Shape;2256;p22"/>
            <p:cNvSpPr/>
            <p:nvPr/>
          </p:nvSpPr>
          <p:spPr>
            <a:xfrm>
              <a:off x="0" y="1647868"/>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57" name="Google Shape;2257;p22"/>
            <p:cNvSpPr/>
            <p:nvPr/>
          </p:nvSpPr>
          <p:spPr>
            <a:xfrm>
              <a:off x="0" y="1854977"/>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58" name="Google Shape;2258;p22"/>
            <p:cNvSpPr/>
            <p:nvPr/>
          </p:nvSpPr>
          <p:spPr>
            <a:xfrm>
              <a:off x="0" y="2062905"/>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59" name="Google Shape;2259;p22"/>
            <p:cNvSpPr/>
            <p:nvPr/>
          </p:nvSpPr>
          <p:spPr>
            <a:xfrm>
              <a:off x="0" y="227083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60" name="Google Shape;2260;p22"/>
            <p:cNvSpPr/>
            <p:nvPr/>
          </p:nvSpPr>
          <p:spPr>
            <a:xfrm>
              <a:off x="0" y="2478761"/>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61" name="Google Shape;2261;p22"/>
            <p:cNvSpPr/>
            <p:nvPr/>
          </p:nvSpPr>
          <p:spPr>
            <a:xfrm>
              <a:off x="0" y="2686688"/>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62" name="Google Shape;2262;p22"/>
            <p:cNvSpPr/>
            <p:nvPr/>
          </p:nvSpPr>
          <p:spPr>
            <a:xfrm>
              <a:off x="0" y="2894616"/>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63" name="Google Shape;2263;p22"/>
            <p:cNvSpPr/>
            <p:nvPr/>
          </p:nvSpPr>
          <p:spPr>
            <a:xfrm>
              <a:off x="0" y="3102544"/>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64" name="Google Shape;2264;p22"/>
            <p:cNvSpPr/>
            <p:nvPr/>
          </p:nvSpPr>
          <p:spPr>
            <a:xfrm>
              <a:off x="0" y="330965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65" name="Google Shape;2265;p22"/>
            <p:cNvSpPr/>
            <p:nvPr/>
          </p:nvSpPr>
          <p:spPr>
            <a:xfrm>
              <a:off x="0" y="3517581"/>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66" name="Google Shape;2266;p22"/>
            <p:cNvSpPr/>
            <p:nvPr/>
          </p:nvSpPr>
          <p:spPr>
            <a:xfrm>
              <a:off x="0" y="3725509"/>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67" name="Google Shape;2267;p22"/>
            <p:cNvSpPr/>
            <p:nvPr/>
          </p:nvSpPr>
          <p:spPr>
            <a:xfrm>
              <a:off x="0" y="3933436"/>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68" name="Google Shape;2268;p22"/>
            <p:cNvSpPr/>
            <p:nvPr/>
          </p:nvSpPr>
          <p:spPr>
            <a:xfrm>
              <a:off x="0" y="4140545"/>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69" name="Google Shape;2269;p22"/>
            <p:cNvSpPr/>
            <p:nvPr/>
          </p:nvSpPr>
          <p:spPr>
            <a:xfrm>
              <a:off x="0" y="434847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70" name="Google Shape;2270;p22"/>
            <p:cNvSpPr/>
            <p:nvPr/>
          </p:nvSpPr>
          <p:spPr>
            <a:xfrm>
              <a:off x="0" y="4556401"/>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71" name="Google Shape;2271;p22"/>
            <p:cNvSpPr/>
            <p:nvPr/>
          </p:nvSpPr>
          <p:spPr>
            <a:xfrm>
              <a:off x="0" y="4764329"/>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72" name="Google Shape;2272;p22"/>
            <p:cNvSpPr/>
            <p:nvPr/>
          </p:nvSpPr>
          <p:spPr>
            <a:xfrm>
              <a:off x="0" y="4972256"/>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73" name="Google Shape;2273;p22"/>
            <p:cNvSpPr/>
            <p:nvPr/>
          </p:nvSpPr>
          <p:spPr>
            <a:xfrm>
              <a:off x="867684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74" name="Google Shape;2274;p22"/>
            <p:cNvSpPr/>
            <p:nvPr/>
          </p:nvSpPr>
          <p:spPr>
            <a:xfrm>
              <a:off x="8470469"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75" name="Google Shape;2275;p22"/>
            <p:cNvSpPr/>
            <p:nvPr/>
          </p:nvSpPr>
          <p:spPr>
            <a:xfrm>
              <a:off x="826327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76" name="Google Shape;2276;p22"/>
            <p:cNvSpPr/>
            <p:nvPr/>
          </p:nvSpPr>
          <p:spPr>
            <a:xfrm>
              <a:off x="805608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77" name="Google Shape;2277;p22"/>
            <p:cNvSpPr/>
            <p:nvPr/>
          </p:nvSpPr>
          <p:spPr>
            <a:xfrm>
              <a:off x="7848888"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78" name="Google Shape;2278;p22"/>
            <p:cNvSpPr/>
            <p:nvPr/>
          </p:nvSpPr>
          <p:spPr>
            <a:xfrm>
              <a:off x="7641695"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79" name="Google Shape;2279;p22"/>
            <p:cNvSpPr/>
            <p:nvPr/>
          </p:nvSpPr>
          <p:spPr>
            <a:xfrm>
              <a:off x="743450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80" name="Google Shape;2280;p22"/>
            <p:cNvSpPr/>
            <p:nvPr/>
          </p:nvSpPr>
          <p:spPr>
            <a:xfrm>
              <a:off x="7227308"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81" name="Google Shape;2281;p22"/>
            <p:cNvSpPr/>
            <p:nvPr/>
          </p:nvSpPr>
          <p:spPr>
            <a:xfrm>
              <a:off x="702093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82" name="Google Shape;2282;p22"/>
            <p:cNvSpPr/>
            <p:nvPr/>
          </p:nvSpPr>
          <p:spPr>
            <a:xfrm>
              <a:off x="681373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83" name="Google Shape;2283;p22"/>
            <p:cNvSpPr/>
            <p:nvPr/>
          </p:nvSpPr>
          <p:spPr>
            <a:xfrm>
              <a:off x="660654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84" name="Google Shape;2284;p22"/>
            <p:cNvSpPr/>
            <p:nvPr/>
          </p:nvSpPr>
          <p:spPr>
            <a:xfrm>
              <a:off x="6399349"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85" name="Google Shape;2285;p22"/>
            <p:cNvSpPr/>
            <p:nvPr/>
          </p:nvSpPr>
          <p:spPr>
            <a:xfrm>
              <a:off x="619297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86" name="Google Shape;2286;p22"/>
            <p:cNvSpPr/>
            <p:nvPr/>
          </p:nvSpPr>
          <p:spPr>
            <a:xfrm>
              <a:off x="598577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87" name="Google Shape;2287;p22"/>
            <p:cNvSpPr/>
            <p:nvPr/>
          </p:nvSpPr>
          <p:spPr>
            <a:xfrm>
              <a:off x="577858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88" name="Google Shape;2288;p22"/>
            <p:cNvSpPr/>
            <p:nvPr/>
          </p:nvSpPr>
          <p:spPr>
            <a:xfrm>
              <a:off x="557139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89" name="Google Shape;2289;p22"/>
            <p:cNvSpPr/>
            <p:nvPr/>
          </p:nvSpPr>
          <p:spPr>
            <a:xfrm>
              <a:off x="536501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90" name="Google Shape;2290;p22"/>
            <p:cNvSpPr/>
            <p:nvPr/>
          </p:nvSpPr>
          <p:spPr>
            <a:xfrm>
              <a:off x="515863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91" name="Google Shape;2291;p22"/>
            <p:cNvSpPr/>
            <p:nvPr/>
          </p:nvSpPr>
          <p:spPr>
            <a:xfrm>
              <a:off x="495144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92" name="Google Shape;2292;p22"/>
            <p:cNvSpPr/>
            <p:nvPr/>
          </p:nvSpPr>
          <p:spPr>
            <a:xfrm>
              <a:off x="474424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93" name="Google Shape;2293;p22"/>
            <p:cNvSpPr/>
            <p:nvPr/>
          </p:nvSpPr>
          <p:spPr>
            <a:xfrm>
              <a:off x="4537053"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94" name="Google Shape;2294;p22"/>
            <p:cNvSpPr/>
            <p:nvPr/>
          </p:nvSpPr>
          <p:spPr>
            <a:xfrm>
              <a:off x="432986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95" name="Google Shape;2295;p22"/>
            <p:cNvSpPr/>
            <p:nvPr/>
          </p:nvSpPr>
          <p:spPr>
            <a:xfrm>
              <a:off x="412266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96" name="Google Shape;2296;p22"/>
            <p:cNvSpPr/>
            <p:nvPr/>
          </p:nvSpPr>
          <p:spPr>
            <a:xfrm>
              <a:off x="3916288"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97" name="Google Shape;2297;p22"/>
            <p:cNvSpPr/>
            <p:nvPr/>
          </p:nvSpPr>
          <p:spPr>
            <a:xfrm>
              <a:off x="370909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98" name="Google Shape;2298;p22"/>
            <p:cNvSpPr/>
            <p:nvPr/>
          </p:nvSpPr>
          <p:spPr>
            <a:xfrm>
              <a:off x="350190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99" name="Google Shape;2299;p22"/>
            <p:cNvSpPr/>
            <p:nvPr/>
          </p:nvSpPr>
          <p:spPr>
            <a:xfrm>
              <a:off x="329470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300" name="Google Shape;2300;p22"/>
            <p:cNvSpPr/>
            <p:nvPr/>
          </p:nvSpPr>
          <p:spPr>
            <a:xfrm>
              <a:off x="308751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301" name="Google Shape;2301;p22"/>
            <p:cNvSpPr/>
            <p:nvPr/>
          </p:nvSpPr>
          <p:spPr>
            <a:xfrm>
              <a:off x="288113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302" name="Google Shape;2302;p22"/>
            <p:cNvSpPr/>
            <p:nvPr/>
          </p:nvSpPr>
          <p:spPr>
            <a:xfrm>
              <a:off x="267394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303" name="Google Shape;2303;p22"/>
            <p:cNvSpPr/>
            <p:nvPr/>
          </p:nvSpPr>
          <p:spPr>
            <a:xfrm>
              <a:off x="2466748"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304" name="Google Shape;2304;p22"/>
            <p:cNvSpPr/>
            <p:nvPr/>
          </p:nvSpPr>
          <p:spPr>
            <a:xfrm>
              <a:off x="2259555"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305" name="Google Shape;2305;p22"/>
            <p:cNvSpPr/>
            <p:nvPr/>
          </p:nvSpPr>
          <p:spPr>
            <a:xfrm>
              <a:off x="205236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306" name="Google Shape;2306;p22"/>
            <p:cNvSpPr/>
            <p:nvPr/>
          </p:nvSpPr>
          <p:spPr>
            <a:xfrm>
              <a:off x="1845983"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307" name="Google Shape;2307;p22"/>
            <p:cNvSpPr/>
            <p:nvPr/>
          </p:nvSpPr>
          <p:spPr>
            <a:xfrm>
              <a:off x="163879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308" name="Google Shape;2308;p22"/>
            <p:cNvSpPr/>
            <p:nvPr/>
          </p:nvSpPr>
          <p:spPr>
            <a:xfrm>
              <a:off x="143159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309" name="Google Shape;2309;p22"/>
            <p:cNvSpPr/>
            <p:nvPr/>
          </p:nvSpPr>
          <p:spPr>
            <a:xfrm>
              <a:off x="122440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310" name="Google Shape;2310;p22"/>
            <p:cNvSpPr/>
            <p:nvPr/>
          </p:nvSpPr>
          <p:spPr>
            <a:xfrm>
              <a:off x="1017209"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311" name="Google Shape;2311;p22"/>
            <p:cNvSpPr/>
            <p:nvPr/>
          </p:nvSpPr>
          <p:spPr>
            <a:xfrm>
              <a:off x="810015"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312" name="Google Shape;2312;p22"/>
            <p:cNvSpPr/>
            <p:nvPr/>
          </p:nvSpPr>
          <p:spPr>
            <a:xfrm>
              <a:off x="60363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313" name="Google Shape;2313;p22"/>
            <p:cNvSpPr/>
            <p:nvPr/>
          </p:nvSpPr>
          <p:spPr>
            <a:xfrm>
              <a:off x="39644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314" name="Google Shape;2314;p22"/>
            <p:cNvSpPr/>
            <p:nvPr/>
          </p:nvSpPr>
          <p:spPr>
            <a:xfrm>
              <a:off x="18925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315" name="Google Shape;2315;p22"/>
            <p:cNvSpPr/>
            <p:nvPr/>
          </p:nvSpPr>
          <p:spPr>
            <a:xfrm>
              <a:off x="8716176" y="193200"/>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316" name="Google Shape;2316;p22"/>
            <p:cNvSpPr/>
            <p:nvPr/>
          </p:nvSpPr>
          <p:spPr>
            <a:xfrm>
              <a:off x="8716176" y="401127"/>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317" name="Google Shape;2317;p22"/>
            <p:cNvSpPr/>
            <p:nvPr/>
          </p:nvSpPr>
          <p:spPr>
            <a:xfrm>
              <a:off x="8716176" y="609054"/>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318" name="Google Shape;2318;p22"/>
            <p:cNvSpPr/>
            <p:nvPr/>
          </p:nvSpPr>
          <p:spPr>
            <a:xfrm>
              <a:off x="8716176" y="81698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319" name="Google Shape;2319;p22"/>
            <p:cNvSpPr/>
            <p:nvPr/>
          </p:nvSpPr>
          <p:spPr>
            <a:xfrm>
              <a:off x="8716176" y="1024090"/>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320" name="Google Shape;2320;p22"/>
            <p:cNvSpPr/>
            <p:nvPr/>
          </p:nvSpPr>
          <p:spPr>
            <a:xfrm>
              <a:off x="8716176" y="1232017"/>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321" name="Google Shape;2321;p22"/>
            <p:cNvSpPr/>
            <p:nvPr/>
          </p:nvSpPr>
          <p:spPr>
            <a:xfrm>
              <a:off x="8716176" y="1439944"/>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322" name="Google Shape;2322;p22"/>
            <p:cNvSpPr/>
            <p:nvPr/>
          </p:nvSpPr>
          <p:spPr>
            <a:xfrm>
              <a:off x="8716176" y="164787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323" name="Google Shape;2323;p22"/>
            <p:cNvSpPr/>
            <p:nvPr/>
          </p:nvSpPr>
          <p:spPr>
            <a:xfrm>
              <a:off x="8716176" y="1854980"/>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324" name="Google Shape;2324;p22"/>
            <p:cNvSpPr/>
            <p:nvPr/>
          </p:nvSpPr>
          <p:spPr>
            <a:xfrm>
              <a:off x="8716176" y="2062907"/>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325" name="Google Shape;2325;p22"/>
            <p:cNvSpPr/>
            <p:nvPr/>
          </p:nvSpPr>
          <p:spPr>
            <a:xfrm>
              <a:off x="8716176" y="2270834"/>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326" name="Google Shape;2326;p22"/>
            <p:cNvSpPr/>
            <p:nvPr/>
          </p:nvSpPr>
          <p:spPr>
            <a:xfrm>
              <a:off x="8716176" y="247876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327" name="Google Shape;2327;p22"/>
            <p:cNvSpPr/>
            <p:nvPr/>
          </p:nvSpPr>
          <p:spPr>
            <a:xfrm>
              <a:off x="8716176" y="2686689"/>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328" name="Google Shape;2328;p22"/>
            <p:cNvSpPr/>
            <p:nvPr/>
          </p:nvSpPr>
          <p:spPr>
            <a:xfrm>
              <a:off x="8716176" y="2894616"/>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329" name="Google Shape;2329;p22"/>
            <p:cNvSpPr/>
            <p:nvPr/>
          </p:nvSpPr>
          <p:spPr>
            <a:xfrm>
              <a:off x="8716176" y="3102543"/>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330" name="Google Shape;2330;p22"/>
            <p:cNvSpPr/>
            <p:nvPr/>
          </p:nvSpPr>
          <p:spPr>
            <a:xfrm>
              <a:off x="8716176" y="330965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331" name="Google Shape;2331;p22"/>
            <p:cNvSpPr/>
            <p:nvPr/>
          </p:nvSpPr>
          <p:spPr>
            <a:xfrm>
              <a:off x="8716176" y="3517579"/>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332" name="Google Shape;2332;p22"/>
            <p:cNvSpPr/>
            <p:nvPr/>
          </p:nvSpPr>
          <p:spPr>
            <a:xfrm>
              <a:off x="8716176" y="3725506"/>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333" name="Google Shape;2333;p22"/>
            <p:cNvSpPr/>
            <p:nvPr/>
          </p:nvSpPr>
          <p:spPr>
            <a:xfrm>
              <a:off x="8716176" y="3933433"/>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334" name="Google Shape;2334;p22"/>
            <p:cNvSpPr/>
            <p:nvPr/>
          </p:nvSpPr>
          <p:spPr>
            <a:xfrm>
              <a:off x="8716176" y="414054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335" name="Google Shape;2335;p22"/>
            <p:cNvSpPr/>
            <p:nvPr/>
          </p:nvSpPr>
          <p:spPr>
            <a:xfrm>
              <a:off x="8716176" y="4348469"/>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336" name="Google Shape;2336;p22"/>
            <p:cNvSpPr/>
            <p:nvPr/>
          </p:nvSpPr>
          <p:spPr>
            <a:xfrm>
              <a:off x="8716176" y="4556396"/>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337" name="Google Shape;2337;p22"/>
            <p:cNvSpPr/>
            <p:nvPr/>
          </p:nvSpPr>
          <p:spPr>
            <a:xfrm>
              <a:off x="8716176" y="4764323"/>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338" name="Google Shape;2338;p22"/>
            <p:cNvSpPr/>
            <p:nvPr/>
          </p:nvSpPr>
          <p:spPr>
            <a:xfrm>
              <a:off x="8716176" y="4972250"/>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339" name="Google Shape;2339;p22"/>
            <p:cNvSpPr/>
            <p:nvPr/>
          </p:nvSpPr>
          <p:spPr>
            <a:xfrm>
              <a:off x="907150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340" name="Google Shape;2340;p22"/>
            <p:cNvSpPr/>
            <p:nvPr/>
          </p:nvSpPr>
          <p:spPr>
            <a:xfrm>
              <a:off x="886430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grpSp>
      <p:grpSp>
        <p:nvGrpSpPr>
          <p:cNvPr id="2341" name="Google Shape;2341;p22"/>
          <p:cNvGrpSpPr/>
          <p:nvPr/>
        </p:nvGrpSpPr>
        <p:grpSpPr>
          <a:xfrm rot="10800000" flipH="1">
            <a:off x="-25" y="539501"/>
            <a:ext cx="713204" cy="4057299"/>
            <a:chOff x="-17" y="539499"/>
            <a:chExt cx="453231" cy="4057299"/>
          </a:xfrm>
        </p:grpSpPr>
        <p:sp>
          <p:nvSpPr>
            <p:cNvPr id="2342" name="Google Shape;2342;p22"/>
            <p:cNvSpPr/>
            <p:nvPr/>
          </p:nvSpPr>
          <p:spPr>
            <a:xfrm rot="5400000">
              <a:off x="53069" y="1582766"/>
              <a:ext cx="82937" cy="189109"/>
            </a:xfrm>
            <a:custGeom>
              <a:avLst/>
              <a:gdLst/>
              <a:ahLst/>
              <a:cxnLst/>
              <a:rect l="l" t="t" r="r" b="b"/>
              <a:pathLst>
                <a:path w="251" h="1500" extrusionOk="0">
                  <a:moveTo>
                    <a:pt x="0" y="0"/>
                  </a:moveTo>
                  <a:lnTo>
                    <a:pt x="251" y="0"/>
                  </a:lnTo>
                  <a:lnTo>
                    <a:pt x="251" y="1500"/>
                  </a:lnTo>
                  <a:lnTo>
                    <a:pt x="0" y="1500"/>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43" name="Google Shape;2343;p22"/>
            <p:cNvSpPr/>
            <p:nvPr/>
          </p:nvSpPr>
          <p:spPr>
            <a:xfrm rot="5400000">
              <a:off x="127680" y="1919535"/>
              <a:ext cx="82606" cy="338000"/>
            </a:xfrm>
            <a:custGeom>
              <a:avLst/>
              <a:gdLst/>
              <a:ahLst/>
              <a:cxnLst/>
              <a:rect l="l" t="t" r="r" b="b"/>
              <a:pathLst>
                <a:path w="250" h="2681" extrusionOk="0">
                  <a:moveTo>
                    <a:pt x="0" y="0"/>
                  </a:moveTo>
                  <a:lnTo>
                    <a:pt x="250" y="0"/>
                  </a:lnTo>
                  <a:lnTo>
                    <a:pt x="250" y="2681"/>
                  </a:lnTo>
                  <a:lnTo>
                    <a:pt x="0" y="2681"/>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44" name="Google Shape;2344;p22"/>
            <p:cNvSpPr/>
            <p:nvPr/>
          </p:nvSpPr>
          <p:spPr>
            <a:xfrm rot="5400000">
              <a:off x="185130" y="2409932"/>
              <a:ext cx="82937" cy="453231"/>
            </a:xfrm>
            <a:custGeom>
              <a:avLst/>
              <a:gdLst/>
              <a:ahLst/>
              <a:cxnLst/>
              <a:rect l="l" t="t" r="r" b="b"/>
              <a:pathLst>
                <a:path w="251" h="3595" extrusionOk="0">
                  <a:moveTo>
                    <a:pt x="0" y="0"/>
                  </a:moveTo>
                  <a:lnTo>
                    <a:pt x="251" y="0"/>
                  </a:lnTo>
                  <a:lnTo>
                    <a:pt x="251" y="3595"/>
                  </a:lnTo>
                  <a:lnTo>
                    <a:pt x="0" y="359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45" name="Google Shape;2345;p22"/>
            <p:cNvSpPr/>
            <p:nvPr/>
          </p:nvSpPr>
          <p:spPr>
            <a:xfrm rot="5400000">
              <a:off x="150752" y="3267071"/>
              <a:ext cx="82606" cy="384143"/>
            </a:xfrm>
            <a:custGeom>
              <a:avLst/>
              <a:gdLst/>
              <a:ahLst/>
              <a:cxnLst/>
              <a:rect l="l" t="t" r="r" b="b"/>
              <a:pathLst>
                <a:path w="250" h="3047" extrusionOk="0">
                  <a:moveTo>
                    <a:pt x="0" y="0"/>
                  </a:moveTo>
                  <a:lnTo>
                    <a:pt x="250" y="0"/>
                  </a:lnTo>
                  <a:lnTo>
                    <a:pt x="250" y="3047"/>
                  </a:lnTo>
                  <a:lnTo>
                    <a:pt x="0" y="3047"/>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46" name="Google Shape;2346;p22"/>
            <p:cNvSpPr/>
            <p:nvPr/>
          </p:nvSpPr>
          <p:spPr>
            <a:xfrm rot="5400000">
              <a:off x="90741" y="2778574"/>
              <a:ext cx="82606" cy="264122"/>
            </a:xfrm>
            <a:custGeom>
              <a:avLst/>
              <a:gdLst/>
              <a:ahLst/>
              <a:cxnLst/>
              <a:rect l="l" t="t" r="r" b="b"/>
              <a:pathLst>
                <a:path w="250" h="2095" extrusionOk="0">
                  <a:moveTo>
                    <a:pt x="0" y="0"/>
                  </a:moveTo>
                  <a:lnTo>
                    <a:pt x="250" y="0"/>
                  </a:lnTo>
                  <a:lnTo>
                    <a:pt x="250" y="2095"/>
                  </a:lnTo>
                  <a:lnTo>
                    <a:pt x="0" y="209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47" name="Google Shape;2347;p22"/>
            <p:cNvSpPr/>
            <p:nvPr/>
          </p:nvSpPr>
          <p:spPr>
            <a:xfrm rot="5400000">
              <a:off x="32370" y="1466670"/>
              <a:ext cx="82606" cy="147379"/>
            </a:xfrm>
            <a:custGeom>
              <a:avLst/>
              <a:gdLst/>
              <a:ahLst/>
              <a:cxnLst/>
              <a:rect l="l" t="t" r="r" b="b"/>
              <a:pathLst>
                <a:path w="250" h="1169" extrusionOk="0">
                  <a:moveTo>
                    <a:pt x="0" y="0"/>
                  </a:moveTo>
                  <a:lnTo>
                    <a:pt x="250" y="0"/>
                  </a:lnTo>
                  <a:lnTo>
                    <a:pt x="250" y="1169"/>
                  </a:lnTo>
                  <a:lnTo>
                    <a:pt x="0" y="1169"/>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48" name="Google Shape;2348;p22"/>
            <p:cNvSpPr/>
            <p:nvPr/>
          </p:nvSpPr>
          <p:spPr>
            <a:xfrm rot="5400000">
              <a:off x="32306" y="1877783"/>
              <a:ext cx="82606" cy="147253"/>
            </a:xfrm>
            <a:custGeom>
              <a:avLst/>
              <a:gdLst/>
              <a:ahLst/>
              <a:cxnLst/>
              <a:rect l="l" t="t" r="r" b="b"/>
              <a:pathLst>
                <a:path w="250" h="1168" extrusionOk="0">
                  <a:moveTo>
                    <a:pt x="0" y="0"/>
                  </a:moveTo>
                  <a:lnTo>
                    <a:pt x="250" y="0"/>
                  </a:lnTo>
                  <a:lnTo>
                    <a:pt x="250" y="1168"/>
                  </a:lnTo>
                  <a:lnTo>
                    <a:pt x="0" y="1168"/>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49" name="Google Shape;2349;p22"/>
            <p:cNvSpPr/>
            <p:nvPr/>
          </p:nvSpPr>
          <p:spPr>
            <a:xfrm rot="5400000">
              <a:off x="97321" y="2360945"/>
              <a:ext cx="82937" cy="277612"/>
            </a:xfrm>
            <a:custGeom>
              <a:avLst/>
              <a:gdLst/>
              <a:ahLst/>
              <a:cxnLst/>
              <a:rect l="l" t="t" r="r" b="b"/>
              <a:pathLst>
                <a:path w="251" h="2202" extrusionOk="0">
                  <a:moveTo>
                    <a:pt x="0" y="0"/>
                  </a:moveTo>
                  <a:lnTo>
                    <a:pt x="251" y="0"/>
                  </a:lnTo>
                  <a:lnTo>
                    <a:pt x="251" y="2202"/>
                  </a:lnTo>
                  <a:lnTo>
                    <a:pt x="0" y="220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50" name="Google Shape;2350;p22"/>
            <p:cNvSpPr/>
            <p:nvPr/>
          </p:nvSpPr>
          <p:spPr>
            <a:xfrm rot="5400000">
              <a:off x="19447" y="3124122"/>
              <a:ext cx="82606" cy="121534"/>
            </a:xfrm>
            <a:custGeom>
              <a:avLst/>
              <a:gdLst/>
              <a:ahLst/>
              <a:cxnLst/>
              <a:rect l="l" t="t" r="r" b="b"/>
              <a:pathLst>
                <a:path w="250" h="964" extrusionOk="0">
                  <a:moveTo>
                    <a:pt x="0" y="0"/>
                  </a:moveTo>
                  <a:lnTo>
                    <a:pt x="250" y="0"/>
                  </a:lnTo>
                  <a:lnTo>
                    <a:pt x="250" y="964"/>
                  </a:lnTo>
                  <a:lnTo>
                    <a:pt x="0" y="964"/>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51" name="Google Shape;2351;p22"/>
            <p:cNvSpPr/>
            <p:nvPr/>
          </p:nvSpPr>
          <p:spPr>
            <a:xfrm rot="5400000">
              <a:off x="-10936" y="3839808"/>
              <a:ext cx="82606" cy="60767"/>
            </a:xfrm>
            <a:custGeom>
              <a:avLst/>
              <a:gdLst/>
              <a:ahLst/>
              <a:cxnLst/>
              <a:rect l="l" t="t" r="r" b="b"/>
              <a:pathLst>
                <a:path w="250" h="482" extrusionOk="0">
                  <a:moveTo>
                    <a:pt x="0" y="0"/>
                  </a:moveTo>
                  <a:lnTo>
                    <a:pt x="250" y="0"/>
                  </a:lnTo>
                  <a:lnTo>
                    <a:pt x="250" y="482"/>
                  </a:lnTo>
                  <a:lnTo>
                    <a:pt x="0" y="48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52" name="Google Shape;2352;p22"/>
            <p:cNvSpPr/>
            <p:nvPr/>
          </p:nvSpPr>
          <p:spPr>
            <a:xfrm rot="5400000">
              <a:off x="36404" y="3655341"/>
              <a:ext cx="82606" cy="155447"/>
            </a:xfrm>
            <a:custGeom>
              <a:avLst/>
              <a:gdLst/>
              <a:ahLst/>
              <a:cxnLst/>
              <a:rect l="l" t="t" r="r" b="b"/>
              <a:pathLst>
                <a:path w="250" h="1233" extrusionOk="0">
                  <a:moveTo>
                    <a:pt x="0" y="0"/>
                  </a:moveTo>
                  <a:lnTo>
                    <a:pt x="250" y="0"/>
                  </a:lnTo>
                  <a:lnTo>
                    <a:pt x="250" y="1233"/>
                  </a:lnTo>
                  <a:lnTo>
                    <a:pt x="0" y="123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53" name="Google Shape;2353;p22"/>
            <p:cNvSpPr/>
            <p:nvPr/>
          </p:nvSpPr>
          <p:spPr>
            <a:xfrm rot="5400000">
              <a:off x="23001" y="4354047"/>
              <a:ext cx="82937" cy="128972"/>
            </a:xfrm>
            <a:custGeom>
              <a:avLst/>
              <a:gdLst/>
              <a:ahLst/>
              <a:cxnLst/>
              <a:rect l="l" t="t" r="r" b="b"/>
              <a:pathLst>
                <a:path w="251" h="1023" extrusionOk="0">
                  <a:moveTo>
                    <a:pt x="0" y="0"/>
                  </a:moveTo>
                  <a:lnTo>
                    <a:pt x="251" y="0"/>
                  </a:lnTo>
                  <a:lnTo>
                    <a:pt x="251" y="1023"/>
                  </a:lnTo>
                  <a:lnTo>
                    <a:pt x="0" y="102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54" name="Google Shape;2354;p22"/>
            <p:cNvSpPr/>
            <p:nvPr/>
          </p:nvSpPr>
          <p:spPr>
            <a:xfrm rot="5400000">
              <a:off x="2995" y="4237257"/>
              <a:ext cx="82606" cy="88629"/>
            </a:xfrm>
            <a:custGeom>
              <a:avLst/>
              <a:gdLst/>
              <a:ahLst/>
              <a:cxnLst/>
              <a:rect l="l" t="t" r="r" b="b"/>
              <a:pathLst>
                <a:path w="250" h="703" extrusionOk="0">
                  <a:moveTo>
                    <a:pt x="0" y="0"/>
                  </a:moveTo>
                  <a:lnTo>
                    <a:pt x="250" y="0"/>
                  </a:lnTo>
                  <a:lnTo>
                    <a:pt x="250" y="703"/>
                  </a:lnTo>
                  <a:lnTo>
                    <a:pt x="0" y="70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55" name="Google Shape;2355;p22"/>
            <p:cNvSpPr/>
            <p:nvPr/>
          </p:nvSpPr>
          <p:spPr>
            <a:xfrm rot="5400000">
              <a:off x="12324" y="4501851"/>
              <a:ext cx="82606" cy="107288"/>
            </a:xfrm>
            <a:custGeom>
              <a:avLst/>
              <a:gdLst/>
              <a:ahLst/>
              <a:cxnLst/>
              <a:rect l="l" t="t" r="r" b="b"/>
              <a:pathLst>
                <a:path w="250" h="851" extrusionOk="0">
                  <a:moveTo>
                    <a:pt x="0" y="0"/>
                  </a:moveTo>
                  <a:lnTo>
                    <a:pt x="250" y="0"/>
                  </a:lnTo>
                  <a:lnTo>
                    <a:pt x="250" y="851"/>
                  </a:lnTo>
                  <a:lnTo>
                    <a:pt x="0" y="851"/>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56" name="Google Shape;2356;p22"/>
            <p:cNvSpPr/>
            <p:nvPr/>
          </p:nvSpPr>
          <p:spPr>
            <a:xfrm rot="5400000">
              <a:off x="67418" y="4035708"/>
              <a:ext cx="82606" cy="217475"/>
            </a:xfrm>
            <a:custGeom>
              <a:avLst/>
              <a:gdLst/>
              <a:ahLst/>
              <a:cxnLst/>
              <a:rect l="l" t="t" r="r" b="b"/>
              <a:pathLst>
                <a:path w="250" h="1725" extrusionOk="0">
                  <a:moveTo>
                    <a:pt x="0" y="0"/>
                  </a:moveTo>
                  <a:lnTo>
                    <a:pt x="250" y="0"/>
                  </a:lnTo>
                  <a:lnTo>
                    <a:pt x="250" y="1725"/>
                  </a:lnTo>
                  <a:lnTo>
                    <a:pt x="0" y="172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57" name="Google Shape;2357;p22"/>
            <p:cNvSpPr/>
            <p:nvPr/>
          </p:nvSpPr>
          <p:spPr>
            <a:xfrm rot="5400000">
              <a:off x="46427" y="3234269"/>
              <a:ext cx="82606" cy="175493"/>
            </a:xfrm>
            <a:custGeom>
              <a:avLst/>
              <a:gdLst/>
              <a:ahLst/>
              <a:cxnLst/>
              <a:rect l="l" t="t" r="r" b="b"/>
              <a:pathLst>
                <a:path w="250" h="1392" extrusionOk="0">
                  <a:moveTo>
                    <a:pt x="0" y="0"/>
                  </a:moveTo>
                  <a:lnTo>
                    <a:pt x="250" y="0"/>
                  </a:lnTo>
                  <a:lnTo>
                    <a:pt x="250" y="1392"/>
                  </a:lnTo>
                  <a:lnTo>
                    <a:pt x="0" y="139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58" name="Google Shape;2358;p22"/>
            <p:cNvSpPr/>
            <p:nvPr/>
          </p:nvSpPr>
          <p:spPr>
            <a:xfrm rot="5400000">
              <a:off x="32370" y="2151973"/>
              <a:ext cx="82606" cy="147379"/>
            </a:xfrm>
            <a:custGeom>
              <a:avLst/>
              <a:gdLst/>
              <a:ahLst/>
              <a:cxnLst/>
              <a:rect l="l" t="t" r="r" b="b"/>
              <a:pathLst>
                <a:path w="250" h="1169" extrusionOk="0">
                  <a:moveTo>
                    <a:pt x="0" y="0"/>
                  </a:moveTo>
                  <a:lnTo>
                    <a:pt x="250" y="0"/>
                  </a:lnTo>
                  <a:lnTo>
                    <a:pt x="250" y="1169"/>
                  </a:lnTo>
                  <a:lnTo>
                    <a:pt x="0" y="1169"/>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59" name="Google Shape;2359;p22"/>
            <p:cNvSpPr/>
            <p:nvPr/>
          </p:nvSpPr>
          <p:spPr>
            <a:xfrm rot="5400000">
              <a:off x="32306" y="1192479"/>
              <a:ext cx="82606" cy="147253"/>
            </a:xfrm>
            <a:custGeom>
              <a:avLst/>
              <a:gdLst/>
              <a:ahLst/>
              <a:cxnLst/>
              <a:rect l="l" t="t" r="r" b="b"/>
              <a:pathLst>
                <a:path w="250" h="1168" extrusionOk="0">
                  <a:moveTo>
                    <a:pt x="0" y="0"/>
                  </a:moveTo>
                  <a:lnTo>
                    <a:pt x="250" y="0"/>
                  </a:lnTo>
                  <a:lnTo>
                    <a:pt x="250" y="1168"/>
                  </a:lnTo>
                  <a:lnTo>
                    <a:pt x="0" y="1168"/>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60" name="Google Shape;2360;p22"/>
            <p:cNvSpPr/>
            <p:nvPr/>
          </p:nvSpPr>
          <p:spPr>
            <a:xfrm rot="5400000">
              <a:off x="6777" y="943756"/>
              <a:ext cx="82606" cy="96193"/>
            </a:xfrm>
            <a:custGeom>
              <a:avLst/>
              <a:gdLst/>
              <a:ahLst/>
              <a:cxnLst/>
              <a:rect l="l" t="t" r="r" b="b"/>
              <a:pathLst>
                <a:path w="250" h="763" extrusionOk="0">
                  <a:moveTo>
                    <a:pt x="0" y="0"/>
                  </a:moveTo>
                  <a:lnTo>
                    <a:pt x="250" y="0"/>
                  </a:lnTo>
                  <a:lnTo>
                    <a:pt x="250" y="763"/>
                  </a:lnTo>
                  <a:lnTo>
                    <a:pt x="0" y="76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61" name="Google Shape;2361;p22"/>
            <p:cNvSpPr/>
            <p:nvPr/>
          </p:nvSpPr>
          <p:spPr>
            <a:xfrm rot="5400000">
              <a:off x="6549" y="669730"/>
              <a:ext cx="82937" cy="96067"/>
            </a:xfrm>
            <a:custGeom>
              <a:avLst/>
              <a:gdLst/>
              <a:ahLst/>
              <a:cxnLst/>
              <a:rect l="l" t="t" r="r" b="b"/>
              <a:pathLst>
                <a:path w="251" h="762" extrusionOk="0">
                  <a:moveTo>
                    <a:pt x="0" y="0"/>
                  </a:moveTo>
                  <a:lnTo>
                    <a:pt x="251" y="0"/>
                  </a:lnTo>
                  <a:lnTo>
                    <a:pt x="251" y="762"/>
                  </a:lnTo>
                  <a:lnTo>
                    <a:pt x="0" y="76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62" name="Google Shape;2362;p22"/>
            <p:cNvSpPr/>
            <p:nvPr/>
          </p:nvSpPr>
          <p:spPr>
            <a:xfrm rot="5400000">
              <a:off x="38988" y="774417"/>
              <a:ext cx="82606" cy="160616"/>
            </a:xfrm>
            <a:custGeom>
              <a:avLst/>
              <a:gdLst/>
              <a:ahLst/>
              <a:cxnLst/>
              <a:rect l="l" t="t" r="r" b="b"/>
              <a:pathLst>
                <a:path w="250" h="1274" extrusionOk="0">
                  <a:moveTo>
                    <a:pt x="0" y="0"/>
                  </a:moveTo>
                  <a:lnTo>
                    <a:pt x="250" y="0"/>
                  </a:lnTo>
                  <a:lnTo>
                    <a:pt x="250" y="1274"/>
                  </a:lnTo>
                  <a:lnTo>
                    <a:pt x="0" y="1274"/>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63" name="Google Shape;2363;p22"/>
            <p:cNvSpPr/>
            <p:nvPr/>
          </p:nvSpPr>
          <p:spPr>
            <a:xfrm rot="5400000">
              <a:off x="-10747" y="1372660"/>
              <a:ext cx="82606" cy="61145"/>
            </a:xfrm>
            <a:custGeom>
              <a:avLst/>
              <a:gdLst/>
              <a:ahLst/>
              <a:cxnLst/>
              <a:rect l="l" t="t" r="r" b="b"/>
              <a:pathLst>
                <a:path w="250" h="485" extrusionOk="0">
                  <a:moveTo>
                    <a:pt x="0" y="0"/>
                  </a:moveTo>
                  <a:lnTo>
                    <a:pt x="250" y="0"/>
                  </a:lnTo>
                  <a:lnTo>
                    <a:pt x="250" y="485"/>
                  </a:lnTo>
                  <a:lnTo>
                    <a:pt x="0" y="48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64" name="Google Shape;2364;p22"/>
            <p:cNvSpPr/>
            <p:nvPr/>
          </p:nvSpPr>
          <p:spPr>
            <a:xfrm rot="5400000">
              <a:off x="-10912" y="1783875"/>
              <a:ext cx="82937" cy="61145"/>
            </a:xfrm>
            <a:custGeom>
              <a:avLst/>
              <a:gdLst/>
              <a:ahLst/>
              <a:cxnLst/>
              <a:rect l="l" t="t" r="r" b="b"/>
              <a:pathLst>
                <a:path w="251" h="485" extrusionOk="0">
                  <a:moveTo>
                    <a:pt x="0" y="0"/>
                  </a:moveTo>
                  <a:lnTo>
                    <a:pt x="251" y="0"/>
                  </a:lnTo>
                  <a:lnTo>
                    <a:pt x="251" y="485"/>
                  </a:lnTo>
                  <a:lnTo>
                    <a:pt x="0" y="48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65" name="Google Shape;2365;p22"/>
            <p:cNvSpPr/>
            <p:nvPr/>
          </p:nvSpPr>
          <p:spPr>
            <a:xfrm rot="5400000">
              <a:off x="-10747" y="2332216"/>
              <a:ext cx="82606" cy="61145"/>
            </a:xfrm>
            <a:custGeom>
              <a:avLst/>
              <a:gdLst/>
              <a:ahLst/>
              <a:cxnLst/>
              <a:rect l="l" t="t" r="r" b="b"/>
              <a:pathLst>
                <a:path w="250" h="485" extrusionOk="0">
                  <a:moveTo>
                    <a:pt x="0" y="0"/>
                  </a:moveTo>
                  <a:lnTo>
                    <a:pt x="250" y="0"/>
                  </a:lnTo>
                  <a:lnTo>
                    <a:pt x="250" y="485"/>
                  </a:lnTo>
                  <a:lnTo>
                    <a:pt x="0" y="48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66" name="Google Shape;2366;p22"/>
            <p:cNvSpPr/>
            <p:nvPr/>
          </p:nvSpPr>
          <p:spPr>
            <a:xfrm rot="5400000">
              <a:off x="73532" y="2932910"/>
              <a:ext cx="82606" cy="229704"/>
            </a:xfrm>
            <a:custGeom>
              <a:avLst/>
              <a:gdLst/>
              <a:ahLst/>
              <a:cxnLst/>
              <a:rect l="l" t="t" r="r" b="b"/>
              <a:pathLst>
                <a:path w="250" h="1822" extrusionOk="0">
                  <a:moveTo>
                    <a:pt x="0" y="0"/>
                  </a:moveTo>
                  <a:lnTo>
                    <a:pt x="250" y="0"/>
                  </a:lnTo>
                  <a:lnTo>
                    <a:pt x="250" y="1822"/>
                  </a:lnTo>
                  <a:lnTo>
                    <a:pt x="0" y="182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67" name="Google Shape;2367;p22"/>
            <p:cNvSpPr/>
            <p:nvPr/>
          </p:nvSpPr>
          <p:spPr>
            <a:xfrm rot="5400000">
              <a:off x="-22283" y="2754471"/>
              <a:ext cx="82606" cy="38074"/>
            </a:xfrm>
            <a:custGeom>
              <a:avLst/>
              <a:gdLst/>
              <a:ahLst/>
              <a:cxnLst/>
              <a:rect l="l" t="t" r="r" b="b"/>
              <a:pathLst>
                <a:path w="250" h="302" extrusionOk="0">
                  <a:moveTo>
                    <a:pt x="0" y="0"/>
                  </a:moveTo>
                  <a:lnTo>
                    <a:pt x="250" y="0"/>
                  </a:lnTo>
                  <a:lnTo>
                    <a:pt x="250" y="302"/>
                  </a:lnTo>
                  <a:lnTo>
                    <a:pt x="0" y="30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68" name="Google Shape;2368;p22"/>
            <p:cNvSpPr/>
            <p:nvPr/>
          </p:nvSpPr>
          <p:spPr>
            <a:xfrm rot="5400000">
              <a:off x="-22448" y="3577067"/>
              <a:ext cx="82937" cy="38074"/>
            </a:xfrm>
            <a:custGeom>
              <a:avLst/>
              <a:gdLst/>
              <a:ahLst/>
              <a:cxnLst/>
              <a:rect l="l" t="t" r="r" b="b"/>
              <a:pathLst>
                <a:path w="251" h="302" extrusionOk="0">
                  <a:moveTo>
                    <a:pt x="0" y="0"/>
                  </a:moveTo>
                  <a:lnTo>
                    <a:pt x="251" y="0"/>
                  </a:lnTo>
                  <a:lnTo>
                    <a:pt x="251" y="302"/>
                  </a:lnTo>
                  <a:lnTo>
                    <a:pt x="0" y="30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69" name="Google Shape;2369;p22"/>
            <p:cNvSpPr/>
            <p:nvPr/>
          </p:nvSpPr>
          <p:spPr>
            <a:xfrm rot="5400000">
              <a:off x="-22283" y="3988282"/>
              <a:ext cx="82606" cy="38074"/>
            </a:xfrm>
            <a:custGeom>
              <a:avLst/>
              <a:gdLst/>
              <a:ahLst/>
              <a:cxnLst/>
              <a:rect l="l" t="t" r="r" b="b"/>
              <a:pathLst>
                <a:path w="250" h="302" extrusionOk="0">
                  <a:moveTo>
                    <a:pt x="0" y="0"/>
                  </a:moveTo>
                  <a:lnTo>
                    <a:pt x="250" y="0"/>
                  </a:lnTo>
                  <a:lnTo>
                    <a:pt x="250" y="302"/>
                  </a:lnTo>
                  <a:lnTo>
                    <a:pt x="0" y="30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70" name="Google Shape;2370;p22"/>
            <p:cNvSpPr/>
            <p:nvPr/>
          </p:nvSpPr>
          <p:spPr>
            <a:xfrm rot="5400000">
              <a:off x="-26065" y="1113724"/>
              <a:ext cx="82606" cy="30510"/>
            </a:xfrm>
            <a:custGeom>
              <a:avLst/>
              <a:gdLst/>
              <a:ahLst/>
              <a:cxnLst/>
              <a:rect l="l" t="t" r="r" b="b"/>
              <a:pathLst>
                <a:path w="250" h="242" extrusionOk="0">
                  <a:moveTo>
                    <a:pt x="0" y="0"/>
                  </a:moveTo>
                  <a:lnTo>
                    <a:pt x="250" y="0"/>
                  </a:lnTo>
                  <a:lnTo>
                    <a:pt x="250" y="242"/>
                  </a:lnTo>
                  <a:lnTo>
                    <a:pt x="0" y="242"/>
                  </a:lnTo>
                  <a:lnTo>
                    <a:pt x="0" y="0"/>
                  </a:lnTo>
                  <a:close/>
                </a:path>
              </a:pathLst>
            </a:custGeom>
            <a:solidFill>
              <a:schemeClr val="lt2"/>
            </a:solidFill>
            <a:ln>
              <a:noFill/>
            </a:ln>
          </p:spPr>
          <p:txBody>
            <a:bodyPr spcFirstLastPara="1" wrap="square" lIns="90000" tIns="42100" rIns="90000" bIns="421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71" name="Google Shape;2371;p22"/>
            <p:cNvSpPr/>
            <p:nvPr/>
          </p:nvSpPr>
          <p:spPr>
            <a:xfrm rot="5400000">
              <a:off x="78071" y="461412"/>
              <a:ext cx="82606" cy="238781"/>
            </a:xfrm>
            <a:custGeom>
              <a:avLst/>
              <a:gdLst/>
              <a:ahLst/>
              <a:cxnLst/>
              <a:rect l="l" t="t" r="r" b="b"/>
              <a:pathLst>
                <a:path w="250" h="1894" extrusionOk="0">
                  <a:moveTo>
                    <a:pt x="0" y="0"/>
                  </a:moveTo>
                  <a:lnTo>
                    <a:pt x="250" y="0"/>
                  </a:lnTo>
                  <a:lnTo>
                    <a:pt x="250" y="1894"/>
                  </a:lnTo>
                  <a:lnTo>
                    <a:pt x="0" y="1894"/>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2372" name="Google Shape;2372;p22"/>
          <p:cNvGrpSpPr/>
          <p:nvPr/>
        </p:nvGrpSpPr>
        <p:grpSpPr>
          <a:xfrm>
            <a:off x="-12" y="539500"/>
            <a:ext cx="499460" cy="4057299"/>
            <a:chOff x="-17" y="539499"/>
            <a:chExt cx="453231" cy="4057299"/>
          </a:xfrm>
        </p:grpSpPr>
        <p:sp>
          <p:nvSpPr>
            <p:cNvPr id="2373" name="Google Shape;2373;p22"/>
            <p:cNvSpPr/>
            <p:nvPr/>
          </p:nvSpPr>
          <p:spPr>
            <a:xfrm rot="5400000">
              <a:off x="53069" y="1582766"/>
              <a:ext cx="82937" cy="189109"/>
            </a:xfrm>
            <a:custGeom>
              <a:avLst/>
              <a:gdLst/>
              <a:ahLst/>
              <a:cxnLst/>
              <a:rect l="l" t="t" r="r" b="b"/>
              <a:pathLst>
                <a:path w="251" h="1500" extrusionOk="0">
                  <a:moveTo>
                    <a:pt x="0" y="0"/>
                  </a:moveTo>
                  <a:lnTo>
                    <a:pt x="251" y="0"/>
                  </a:lnTo>
                  <a:lnTo>
                    <a:pt x="251" y="1500"/>
                  </a:lnTo>
                  <a:lnTo>
                    <a:pt x="0" y="1500"/>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74" name="Google Shape;2374;p22"/>
            <p:cNvSpPr/>
            <p:nvPr/>
          </p:nvSpPr>
          <p:spPr>
            <a:xfrm rot="5400000">
              <a:off x="127680" y="1919535"/>
              <a:ext cx="82606" cy="338000"/>
            </a:xfrm>
            <a:custGeom>
              <a:avLst/>
              <a:gdLst/>
              <a:ahLst/>
              <a:cxnLst/>
              <a:rect l="l" t="t" r="r" b="b"/>
              <a:pathLst>
                <a:path w="250" h="2681" extrusionOk="0">
                  <a:moveTo>
                    <a:pt x="0" y="0"/>
                  </a:moveTo>
                  <a:lnTo>
                    <a:pt x="250" y="0"/>
                  </a:lnTo>
                  <a:lnTo>
                    <a:pt x="250" y="2681"/>
                  </a:lnTo>
                  <a:lnTo>
                    <a:pt x="0" y="268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75" name="Google Shape;2375;p22"/>
            <p:cNvSpPr/>
            <p:nvPr/>
          </p:nvSpPr>
          <p:spPr>
            <a:xfrm rot="5400000">
              <a:off x="185130" y="2409932"/>
              <a:ext cx="82937" cy="453231"/>
            </a:xfrm>
            <a:custGeom>
              <a:avLst/>
              <a:gdLst/>
              <a:ahLst/>
              <a:cxnLst/>
              <a:rect l="l" t="t" r="r" b="b"/>
              <a:pathLst>
                <a:path w="251" h="3595" extrusionOk="0">
                  <a:moveTo>
                    <a:pt x="0" y="0"/>
                  </a:moveTo>
                  <a:lnTo>
                    <a:pt x="251" y="0"/>
                  </a:lnTo>
                  <a:lnTo>
                    <a:pt x="251" y="3595"/>
                  </a:lnTo>
                  <a:lnTo>
                    <a:pt x="0" y="359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76" name="Google Shape;2376;p22"/>
            <p:cNvSpPr/>
            <p:nvPr/>
          </p:nvSpPr>
          <p:spPr>
            <a:xfrm rot="5400000">
              <a:off x="150752" y="3267071"/>
              <a:ext cx="82606" cy="384143"/>
            </a:xfrm>
            <a:custGeom>
              <a:avLst/>
              <a:gdLst/>
              <a:ahLst/>
              <a:cxnLst/>
              <a:rect l="l" t="t" r="r" b="b"/>
              <a:pathLst>
                <a:path w="250" h="3047" extrusionOk="0">
                  <a:moveTo>
                    <a:pt x="0" y="0"/>
                  </a:moveTo>
                  <a:lnTo>
                    <a:pt x="250" y="0"/>
                  </a:lnTo>
                  <a:lnTo>
                    <a:pt x="250" y="3047"/>
                  </a:lnTo>
                  <a:lnTo>
                    <a:pt x="0" y="3047"/>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77" name="Google Shape;2377;p22"/>
            <p:cNvSpPr/>
            <p:nvPr/>
          </p:nvSpPr>
          <p:spPr>
            <a:xfrm rot="5400000">
              <a:off x="90741" y="2778574"/>
              <a:ext cx="82606" cy="264122"/>
            </a:xfrm>
            <a:custGeom>
              <a:avLst/>
              <a:gdLst/>
              <a:ahLst/>
              <a:cxnLst/>
              <a:rect l="l" t="t" r="r" b="b"/>
              <a:pathLst>
                <a:path w="250" h="2095" extrusionOk="0">
                  <a:moveTo>
                    <a:pt x="0" y="0"/>
                  </a:moveTo>
                  <a:lnTo>
                    <a:pt x="250" y="0"/>
                  </a:lnTo>
                  <a:lnTo>
                    <a:pt x="250" y="2095"/>
                  </a:lnTo>
                  <a:lnTo>
                    <a:pt x="0" y="209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78" name="Google Shape;2378;p22"/>
            <p:cNvSpPr/>
            <p:nvPr/>
          </p:nvSpPr>
          <p:spPr>
            <a:xfrm rot="5400000">
              <a:off x="32370" y="1466670"/>
              <a:ext cx="82606" cy="147379"/>
            </a:xfrm>
            <a:custGeom>
              <a:avLst/>
              <a:gdLst/>
              <a:ahLst/>
              <a:cxnLst/>
              <a:rect l="l" t="t" r="r" b="b"/>
              <a:pathLst>
                <a:path w="250" h="1169" extrusionOk="0">
                  <a:moveTo>
                    <a:pt x="0" y="0"/>
                  </a:moveTo>
                  <a:lnTo>
                    <a:pt x="250" y="0"/>
                  </a:lnTo>
                  <a:lnTo>
                    <a:pt x="250" y="1169"/>
                  </a:lnTo>
                  <a:lnTo>
                    <a:pt x="0" y="1169"/>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79" name="Google Shape;2379;p22"/>
            <p:cNvSpPr/>
            <p:nvPr/>
          </p:nvSpPr>
          <p:spPr>
            <a:xfrm rot="5400000">
              <a:off x="32306" y="1877783"/>
              <a:ext cx="82606" cy="147253"/>
            </a:xfrm>
            <a:custGeom>
              <a:avLst/>
              <a:gdLst/>
              <a:ahLst/>
              <a:cxnLst/>
              <a:rect l="l" t="t" r="r" b="b"/>
              <a:pathLst>
                <a:path w="250" h="1168" extrusionOk="0">
                  <a:moveTo>
                    <a:pt x="0" y="0"/>
                  </a:moveTo>
                  <a:lnTo>
                    <a:pt x="250" y="0"/>
                  </a:lnTo>
                  <a:lnTo>
                    <a:pt x="250" y="1168"/>
                  </a:lnTo>
                  <a:lnTo>
                    <a:pt x="0" y="1168"/>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80" name="Google Shape;2380;p22"/>
            <p:cNvSpPr/>
            <p:nvPr/>
          </p:nvSpPr>
          <p:spPr>
            <a:xfrm rot="5400000">
              <a:off x="97321" y="2360945"/>
              <a:ext cx="82937" cy="277612"/>
            </a:xfrm>
            <a:custGeom>
              <a:avLst/>
              <a:gdLst/>
              <a:ahLst/>
              <a:cxnLst/>
              <a:rect l="l" t="t" r="r" b="b"/>
              <a:pathLst>
                <a:path w="251" h="2202" extrusionOk="0">
                  <a:moveTo>
                    <a:pt x="0" y="0"/>
                  </a:moveTo>
                  <a:lnTo>
                    <a:pt x="251" y="0"/>
                  </a:lnTo>
                  <a:lnTo>
                    <a:pt x="251" y="2202"/>
                  </a:lnTo>
                  <a:lnTo>
                    <a:pt x="0" y="22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81" name="Google Shape;2381;p22"/>
            <p:cNvSpPr/>
            <p:nvPr/>
          </p:nvSpPr>
          <p:spPr>
            <a:xfrm rot="5400000">
              <a:off x="19447" y="3124122"/>
              <a:ext cx="82606" cy="121534"/>
            </a:xfrm>
            <a:custGeom>
              <a:avLst/>
              <a:gdLst/>
              <a:ahLst/>
              <a:cxnLst/>
              <a:rect l="l" t="t" r="r" b="b"/>
              <a:pathLst>
                <a:path w="250" h="964" extrusionOk="0">
                  <a:moveTo>
                    <a:pt x="0" y="0"/>
                  </a:moveTo>
                  <a:lnTo>
                    <a:pt x="250" y="0"/>
                  </a:lnTo>
                  <a:lnTo>
                    <a:pt x="250" y="964"/>
                  </a:lnTo>
                  <a:lnTo>
                    <a:pt x="0" y="96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82" name="Google Shape;2382;p22"/>
            <p:cNvSpPr/>
            <p:nvPr/>
          </p:nvSpPr>
          <p:spPr>
            <a:xfrm rot="5400000">
              <a:off x="-10936" y="3839808"/>
              <a:ext cx="82606" cy="60767"/>
            </a:xfrm>
            <a:custGeom>
              <a:avLst/>
              <a:gdLst/>
              <a:ahLst/>
              <a:cxnLst/>
              <a:rect l="l" t="t" r="r" b="b"/>
              <a:pathLst>
                <a:path w="250" h="482" extrusionOk="0">
                  <a:moveTo>
                    <a:pt x="0" y="0"/>
                  </a:moveTo>
                  <a:lnTo>
                    <a:pt x="250" y="0"/>
                  </a:lnTo>
                  <a:lnTo>
                    <a:pt x="250" y="482"/>
                  </a:lnTo>
                  <a:lnTo>
                    <a:pt x="0" y="48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83" name="Google Shape;2383;p22"/>
            <p:cNvSpPr/>
            <p:nvPr/>
          </p:nvSpPr>
          <p:spPr>
            <a:xfrm rot="5400000">
              <a:off x="36404" y="3655341"/>
              <a:ext cx="82606" cy="155447"/>
            </a:xfrm>
            <a:custGeom>
              <a:avLst/>
              <a:gdLst/>
              <a:ahLst/>
              <a:cxnLst/>
              <a:rect l="l" t="t" r="r" b="b"/>
              <a:pathLst>
                <a:path w="250" h="1233" extrusionOk="0">
                  <a:moveTo>
                    <a:pt x="0" y="0"/>
                  </a:moveTo>
                  <a:lnTo>
                    <a:pt x="250" y="0"/>
                  </a:lnTo>
                  <a:lnTo>
                    <a:pt x="250" y="1233"/>
                  </a:lnTo>
                  <a:lnTo>
                    <a:pt x="0" y="123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84" name="Google Shape;2384;p22"/>
            <p:cNvSpPr/>
            <p:nvPr/>
          </p:nvSpPr>
          <p:spPr>
            <a:xfrm rot="5400000">
              <a:off x="23001" y="4354047"/>
              <a:ext cx="82937" cy="128972"/>
            </a:xfrm>
            <a:custGeom>
              <a:avLst/>
              <a:gdLst/>
              <a:ahLst/>
              <a:cxnLst/>
              <a:rect l="l" t="t" r="r" b="b"/>
              <a:pathLst>
                <a:path w="251" h="1023" extrusionOk="0">
                  <a:moveTo>
                    <a:pt x="0" y="0"/>
                  </a:moveTo>
                  <a:lnTo>
                    <a:pt x="251" y="0"/>
                  </a:lnTo>
                  <a:lnTo>
                    <a:pt x="251" y="1023"/>
                  </a:lnTo>
                  <a:lnTo>
                    <a:pt x="0" y="102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85" name="Google Shape;2385;p22"/>
            <p:cNvSpPr/>
            <p:nvPr/>
          </p:nvSpPr>
          <p:spPr>
            <a:xfrm rot="5400000">
              <a:off x="2995" y="4237257"/>
              <a:ext cx="82606" cy="88629"/>
            </a:xfrm>
            <a:custGeom>
              <a:avLst/>
              <a:gdLst/>
              <a:ahLst/>
              <a:cxnLst/>
              <a:rect l="l" t="t" r="r" b="b"/>
              <a:pathLst>
                <a:path w="250" h="703" extrusionOk="0">
                  <a:moveTo>
                    <a:pt x="0" y="0"/>
                  </a:moveTo>
                  <a:lnTo>
                    <a:pt x="250" y="0"/>
                  </a:lnTo>
                  <a:lnTo>
                    <a:pt x="250" y="703"/>
                  </a:lnTo>
                  <a:lnTo>
                    <a:pt x="0" y="70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86" name="Google Shape;2386;p22"/>
            <p:cNvSpPr/>
            <p:nvPr/>
          </p:nvSpPr>
          <p:spPr>
            <a:xfrm rot="5400000">
              <a:off x="12324" y="4501851"/>
              <a:ext cx="82606" cy="107288"/>
            </a:xfrm>
            <a:custGeom>
              <a:avLst/>
              <a:gdLst/>
              <a:ahLst/>
              <a:cxnLst/>
              <a:rect l="l" t="t" r="r" b="b"/>
              <a:pathLst>
                <a:path w="250" h="851" extrusionOk="0">
                  <a:moveTo>
                    <a:pt x="0" y="0"/>
                  </a:moveTo>
                  <a:lnTo>
                    <a:pt x="250" y="0"/>
                  </a:lnTo>
                  <a:lnTo>
                    <a:pt x="250" y="851"/>
                  </a:lnTo>
                  <a:lnTo>
                    <a:pt x="0" y="85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87" name="Google Shape;2387;p22"/>
            <p:cNvSpPr/>
            <p:nvPr/>
          </p:nvSpPr>
          <p:spPr>
            <a:xfrm rot="5400000">
              <a:off x="67418" y="4035708"/>
              <a:ext cx="82606" cy="217475"/>
            </a:xfrm>
            <a:custGeom>
              <a:avLst/>
              <a:gdLst/>
              <a:ahLst/>
              <a:cxnLst/>
              <a:rect l="l" t="t" r="r" b="b"/>
              <a:pathLst>
                <a:path w="250" h="1725" extrusionOk="0">
                  <a:moveTo>
                    <a:pt x="0" y="0"/>
                  </a:moveTo>
                  <a:lnTo>
                    <a:pt x="250" y="0"/>
                  </a:lnTo>
                  <a:lnTo>
                    <a:pt x="250" y="1725"/>
                  </a:lnTo>
                  <a:lnTo>
                    <a:pt x="0" y="172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88" name="Google Shape;2388;p22"/>
            <p:cNvSpPr/>
            <p:nvPr/>
          </p:nvSpPr>
          <p:spPr>
            <a:xfrm rot="5400000">
              <a:off x="46427" y="3234269"/>
              <a:ext cx="82606" cy="175493"/>
            </a:xfrm>
            <a:custGeom>
              <a:avLst/>
              <a:gdLst/>
              <a:ahLst/>
              <a:cxnLst/>
              <a:rect l="l" t="t" r="r" b="b"/>
              <a:pathLst>
                <a:path w="250" h="1392" extrusionOk="0">
                  <a:moveTo>
                    <a:pt x="0" y="0"/>
                  </a:moveTo>
                  <a:lnTo>
                    <a:pt x="250" y="0"/>
                  </a:lnTo>
                  <a:lnTo>
                    <a:pt x="250" y="1392"/>
                  </a:lnTo>
                  <a:lnTo>
                    <a:pt x="0" y="139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89" name="Google Shape;2389;p22"/>
            <p:cNvSpPr/>
            <p:nvPr/>
          </p:nvSpPr>
          <p:spPr>
            <a:xfrm rot="5400000">
              <a:off x="32370" y="2151973"/>
              <a:ext cx="82606" cy="147379"/>
            </a:xfrm>
            <a:custGeom>
              <a:avLst/>
              <a:gdLst/>
              <a:ahLst/>
              <a:cxnLst/>
              <a:rect l="l" t="t" r="r" b="b"/>
              <a:pathLst>
                <a:path w="250" h="1169" extrusionOk="0">
                  <a:moveTo>
                    <a:pt x="0" y="0"/>
                  </a:moveTo>
                  <a:lnTo>
                    <a:pt x="250" y="0"/>
                  </a:lnTo>
                  <a:lnTo>
                    <a:pt x="250" y="1169"/>
                  </a:lnTo>
                  <a:lnTo>
                    <a:pt x="0" y="1169"/>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90" name="Google Shape;2390;p22"/>
            <p:cNvSpPr/>
            <p:nvPr/>
          </p:nvSpPr>
          <p:spPr>
            <a:xfrm rot="5400000">
              <a:off x="32306" y="1192479"/>
              <a:ext cx="82606" cy="147253"/>
            </a:xfrm>
            <a:custGeom>
              <a:avLst/>
              <a:gdLst/>
              <a:ahLst/>
              <a:cxnLst/>
              <a:rect l="l" t="t" r="r" b="b"/>
              <a:pathLst>
                <a:path w="250" h="1168" extrusionOk="0">
                  <a:moveTo>
                    <a:pt x="0" y="0"/>
                  </a:moveTo>
                  <a:lnTo>
                    <a:pt x="250" y="0"/>
                  </a:lnTo>
                  <a:lnTo>
                    <a:pt x="250" y="1168"/>
                  </a:lnTo>
                  <a:lnTo>
                    <a:pt x="0" y="1168"/>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91" name="Google Shape;2391;p22"/>
            <p:cNvSpPr/>
            <p:nvPr/>
          </p:nvSpPr>
          <p:spPr>
            <a:xfrm rot="5400000">
              <a:off x="6777" y="943756"/>
              <a:ext cx="82606" cy="96193"/>
            </a:xfrm>
            <a:custGeom>
              <a:avLst/>
              <a:gdLst/>
              <a:ahLst/>
              <a:cxnLst/>
              <a:rect l="l" t="t" r="r" b="b"/>
              <a:pathLst>
                <a:path w="250" h="763" extrusionOk="0">
                  <a:moveTo>
                    <a:pt x="0" y="0"/>
                  </a:moveTo>
                  <a:lnTo>
                    <a:pt x="250" y="0"/>
                  </a:lnTo>
                  <a:lnTo>
                    <a:pt x="250" y="763"/>
                  </a:lnTo>
                  <a:lnTo>
                    <a:pt x="0" y="76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92" name="Google Shape;2392;p22"/>
            <p:cNvSpPr/>
            <p:nvPr/>
          </p:nvSpPr>
          <p:spPr>
            <a:xfrm rot="5400000">
              <a:off x="6549" y="669730"/>
              <a:ext cx="82937" cy="96067"/>
            </a:xfrm>
            <a:custGeom>
              <a:avLst/>
              <a:gdLst/>
              <a:ahLst/>
              <a:cxnLst/>
              <a:rect l="l" t="t" r="r" b="b"/>
              <a:pathLst>
                <a:path w="251" h="762" extrusionOk="0">
                  <a:moveTo>
                    <a:pt x="0" y="0"/>
                  </a:moveTo>
                  <a:lnTo>
                    <a:pt x="251" y="0"/>
                  </a:lnTo>
                  <a:lnTo>
                    <a:pt x="251" y="762"/>
                  </a:lnTo>
                  <a:lnTo>
                    <a:pt x="0" y="76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93" name="Google Shape;2393;p22"/>
            <p:cNvSpPr/>
            <p:nvPr/>
          </p:nvSpPr>
          <p:spPr>
            <a:xfrm rot="5400000">
              <a:off x="38988" y="774417"/>
              <a:ext cx="82606" cy="160616"/>
            </a:xfrm>
            <a:custGeom>
              <a:avLst/>
              <a:gdLst/>
              <a:ahLst/>
              <a:cxnLst/>
              <a:rect l="l" t="t" r="r" b="b"/>
              <a:pathLst>
                <a:path w="250" h="1274" extrusionOk="0">
                  <a:moveTo>
                    <a:pt x="0" y="0"/>
                  </a:moveTo>
                  <a:lnTo>
                    <a:pt x="250" y="0"/>
                  </a:lnTo>
                  <a:lnTo>
                    <a:pt x="250" y="1274"/>
                  </a:lnTo>
                  <a:lnTo>
                    <a:pt x="0" y="127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94" name="Google Shape;2394;p22"/>
            <p:cNvSpPr/>
            <p:nvPr/>
          </p:nvSpPr>
          <p:spPr>
            <a:xfrm rot="5400000">
              <a:off x="-10747" y="1372660"/>
              <a:ext cx="82606" cy="61145"/>
            </a:xfrm>
            <a:custGeom>
              <a:avLst/>
              <a:gdLst/>
              <a:ahLst/>
              <a:cxnLst/>
              <a:rect l="l" t="t" r="r" b="b"/>
              <a:pathLst>
                <a:path w="250" h="485" extrusionOk="0">
                  <a:moveTo>
                    <a:pt x="0" y="0"/>
                  </a:moveTo>
                  <a:lnTo>
                    <a:pt x="250" y="0"/>
                  </a:lnTo>
                  <a:lnTo>
                    <a:pt x="250" y="485"/>
                  </a:lnTo>
                  <a:lnTo>
                    <a:pt x="0" y="48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95" name="Google Shape;2395;p22"/>
            <p:cNvSpPr/>
            <p:nvPr/>
          </p:nvSpPr>
          <p:spPr>
            <a:xfrm rot="5400000">
              <a:off x="-10912" y="1783875"/>
              <a:ext cx="82937" cy="61145"/>
            </a:xfrm>
            <a:custGeom>
              <a:avLst/>
              <a:gdLst/>
              <a:ahLst/>
              <a:cxnLst/>
              <a:rect l="l" t="t" r="r" b="b"/>
              <a:pathLst>
                <a:path w="251" h="485" extrusionOk="0">
                  <a:moveTo>
                    <a:pt x="0" y="0"/>
                  </a:moveTo>
                  <a:lnTo>
                    <a:pt x="251" y="0"/>
                  </a:lnTo>
                  <a:lnTo>
                    <a:pt x="251" y="485"/>
                  </a:lnTo>
                  <a:lnTo>
                    <a:pt x="0" y="48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96" name="Google Shape;2396;p22"/>
            <p:cNvSpPr/>
            <p:nvPr/>
          </p:nvSpPr>
          <p:spPr>
            <a:xfrm rot="5400000">
              <a:off x="-10747" y="2332216"/>
              <a:ext cx="82606" cy="61145"/>
            </a:xfrm>
            <a:custGeom>
              <a:avLst/>
              <a:gdLst/>
              <a:ahLst/>
              <a:cxnLst/>
              <a:rect l="l" t="t" r="r" b="b"/>
              <a:pathLst>
                <a:path w="250" h="485" extrusionOk="0">
                  <a:moveTo>
                    <a:pt x="0" y="0"/>
                  </a:moveTo>
                  <a:lnTo>
                    <a:pt x="250" y="0"/>
                  </a:lnTo>
                  <a:lnTo>
                    <a:pt x="250" y="485"/>
                  </a:lnTo>
                  <a:lnTo>
                    <a:pt x="0" y="48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97" name="Google Shape;2397;p22"/>
            <p:cNvSpPr/>
            <p:nvPr/>
          </p:nvSpPr>
          <p:spPr>
            <a:xfrm rot="5400000">
              <a:off x="73532" y="2932910"/>
              <a:ext cx="82606" cy="229704"/>
            </a:xfrm>
            <a:custGeom>
              <a:avLst/>
              <a:gdLst/>
              <a:ahLst/>
              <a:cxnLst/>
              <a:rect l="l" t="t" r="r" b="b"/>
              <a:pathLst>
                <a:path w="250" h="1822" extrusionOk="0">
                  <a:moveTo>
                    <a:pt x="0" y="0"/>
                  </a:moveTo>
                  <a:lnTo>
                    <a:pt x="250" y="0"/>
                  </a:lnTo>
                  <a:lnTo>
                    <a:pt x="250" y="1822"/>
                  </a:lnTo>
                  <a:lnTo>
                    <a:pt x="0" y="182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98" name="Google Shape;2398;p22"/>
            <p:cNvSpPr/>
            <p:nvPr/>
          </p:nvSpPr>
          <p:spPr>
            <a:xfrm rot="5400000">
              <a:off x="-22283" y="2754471"/>
              <a:ext cx="82606" cy="38074"/>
            </a:xfrm>
            <a:custGeom>
              <a:avLst/>
              <a:gdLst/>
              <a:ahLst/>
              <a:cxnLst/>
              <a:rect l="l" t="t" r="r" b="b"/>
              <a:pathLst>
                <a:path w="250" h="302" extrusionOk="0">
                  <a:moveTo>
                    <a:pt x="0" y="0"/>
                  </a:moveTo>
                  <a:lnTo>
                    <a:pt x="250" y="0"/>
                  </a:lnTo>
                  <a:lnTo>
                    <a:pt x="250" y="302"/>
                  </a:lnTo>
                  <a:lnTo>
                    <a:pt x="0" y="3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99" name="Google Shape;2399;p22"/>
            <p:cNvSpPr/>
            <p:nvPr/>
          </p:nvSpPr>
          <p:spPr>
            <a:xfrm rot="5400000">
              <a:off x="-22448" y="3577067"/>
              <a:ext cx="82937" cy="38074"/>
            </a:xfrm>
            <a:custGeom>
              <a:avLst/>
              <a:gdLst/>
              <a:ahLst/>
              <a:cxnLst/>
              <a:rect l="l" t="t" r="r" b="b"/>
              <a:pathLst>
                <a:path w="251" h="302" extrusionOk="0">
                  <a:moveTo>
                    <a:pt x="0" y="0"/>
                  </a:moveTo>
                  <a:lnTo>
                    <a:pt x="251" y="0"/>
                  </a:lnTo>
                  <a:lnTo>
                    <a:pt x="251" y="302"/>
                  </a:lnTo>
                  <a:lnTo>
                    <a:pt x="0" y="3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00" name="Google Shape;2400;p22"/>
            <p:cNvSpPr/>
            <p:nvPr/>
          </p:nvSpPr>
          <p:spPr>
            <a:xfrm rot="5400000">
              <a:off x="-22283" y="3988282"/>
              <a:ext cx="82606" cy="38074"/>
            </a:xfrm>
            <a:custGeom>
              <a:avLst/>
              <a:gdLst/>
              <a:ahLst/>
              <a:cxnLst/>
              <a:rect l="l" t="t" r="r" b="b"/>
              <a:pathLst>
                <a:path w="250" h="302" extrusionOk="0">
                  <a:moveTo>
                    <a:pt x="0" y="0"/>
                  </a:moveTo>
                  <a:lnTo>
                    <a:pt x="250" y="0"/>
                  </a:lnTo>
                  <a:lnTo>
                    <a:pt x="250" y="302"/>
                  </a:lnTo>
                  <a:lnTo>
                    <a:pt x="0" y="3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01" name="Google Shape;2401;p22"/>
            <p:cNvSpPr/>
            <p:nvPr/>
          </p:nvSpPr>
          <p:spPr>
            <a:xfrm rot="5400000">
              <a:off x="-26065" y="1113724"/>
              <a:ext cx="82606" cy="30510"/>
            </a:xfrm>
            <a:custGeom>
              <a:avLst/>
              <a:gdLst/>
              <a:ahLst/>
              <a:cxnLst/>
              <a:rect l="l" t="t" r="r" b="b"/>
              <a:pathLst>
                <a:path w="250" h="242" extrusionOk="0">
                  <a:moveTo>
                    <a:pt x="0" y="0"/>
                  </a:moveTo>
                  <a:lnTo>
                    <a:pt x="250" y="0"/>
                  </a:lnTo>
                  <a:lnTo>
                    <a:pt x="250" y="242"/>
                  </a:lnTo>
                  <a:lnTo>
                    <a:pt x="0" y="242"/>
                  </a:lnTo>
                  <a:lnTo>
                    <a:pt x="0" y="0"/>
                  </a:lnTo>
                  <a:close/>
                </a:path>
              </a:pathLst>
            </a:custGeom>
            <a:solidFill>
              <a:schemeClr val="accent1"/>
            </a:solidFill>
            <a:ln>
              <a:noFill/>
            </a:ln>
          </p:spPr>
          <p:txBody>
            <a:bodyPr spcFirstLastPara="1" wrap="square" lIns="90000" tIns="42100" rIns="90000" bIns="421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02" name="Google Shape;2402;p22"/>
            <p:cNvSpPr/>
            <p:nvPr/>
          </p:nvSpPr>
          <p:spPr>
            <a:xfrm rot="5400000">
              <a:off x="78071" y="461412"/>
              <a:ext cx="82606" cy="238781"/>
            </a:xfrm>
            <a:custGeom>
              <a:avLst/>
              <a:gdLst/>
              <a:ahLst/>
              <a:cxnLst/>
              <a:rect l="l" t="t" r="r" b="b"/>
              <a:pathLst>
                <a:path w="250" h="1894" extrusionOk="0">
                  <a:moveTo>
                    <a:pt x="0" y="0"/>
                  </a:moveTo>
                  <a:lnTo>
                    <a:pt x="250" y="0"/>
                  </a:lnTo>
                  <a:lnTo>
                    <a:pt x="250" y="1894"/>
                  </a:lnTo>
                  <a:lnTo>
                    <a:pt x="0" y="189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2403" name="Google Shape;2403;p22"/>
          <p:cNvGrpSpPr/>
          <p:nvPr/>
        </p:nvGrpSpPr>
        <p:grpSpPr>
          <a:xfrm flipH="1">
            <a:off x="8430796" y="543100"/>
            <a:ext cx="713204" cy="4057299"/>
            <a:chOff x="-17" y="539499"/>
            <a:chExt cx="453231" cy="4057299"/>
          </a:xfrm>
        </p:grpSpPr>
        <p:sp>
          <p:nvSpPr>
            <p:cNvPr id="2404" name="Google Shape;2404;p22"/>
            <p:cNvSpPr/>
            <p:nvPr/>
          </p:nvSpPr>
          <p:spPr>
            <a:xfrm rot="5400000">
              <a:off x="53069" y="1582766"/>
              <a:ext cx="82937" cy="189109"/>
            </a:xfrm>
            <a:custGeom>
              <a:avLst/>
              <a:gdLst/>
              <a:ahLst/>
              <a:cxnLst/>
              <a:rect l="l" t="t" r="r" b="b"/>
              <a:pathLst>
                <a:path w="251" h="1500" extrusionOk="0">
                  <a:moveTo>
                    <a:pt x="0" y="0"/>
                  </a:moveTo>
                  <a:lnTo>
                    <a:pt x="251" y="0"/>
                  </a:lnTo>
                  <a:lnTo>
                    <a:pt x="251" y="1500"/>
                  </a:lnTo>
                  <a:lnTo>
                    <a:pt x="0" y="1500"/>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05" name="Google Shape;2405;p22"/>
            <p:cNvSpPr/>
            <p:nvPr/>
          </p:nvSpPr>
          <p:spPr>
            <a:xfrm rot="5400000">
              <a:off x="127680" y="1919535"/>
              <a:ext cx="82606" cy="338000"/>
            </a:xfrm>
            <a:custGeom>
              <a:avLst/>
              <a:gdLst/>
              <a:ahLst/>
              <a:cxnLst/>
              <a:rect l="l" t="t" r="r" b="b"/>
              <a:pathLst>
                <a:path w="250" h="2681" extrusionOk="0">
                  <a:moveTo>
                    <a:pt x="0" y="0"/>
                  </a:moveTo>
                  <a:lnTo>
                    <a:pt x="250" y="0"/>
                  </a:lnTo>
                  <a:lnTo>
                    <a:pt x="250" y="2681"/>
                  </a:lnTo>
                  <a:lnTo>
                    <a:pt x="0" y="2681"/>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06" name="Google Shape;2406;p22"/>
            <p:cNvSpPr/>
            <p:nvPr/>
          </p:nvSpPr>
          <p:spPr>
            <a:xfrm rot="5400000">
              <a:off x="185130" y="2409932"/>
              <a:ext cx="82937" cy="453231"/>
            </a:xfrm>
            <a:custGeom>
              <a:avLst/>
              <a:gdLst/>
              <a:ahLst/>
              <a:cxnLst/>
              <a:rect l="l" t="t" r="r" b="b"/>
              <a:pathLst>
                <a:path w="251" h="3595" extrusionOk="0">
                  <a:moveTo>
                    <a:pt x="0" y="0"/>
                  </a:moveTo>
                  <a:lnTo>
                    <a:pt x="251" y="0"/>
                  </a:lnTo>
                  <a:lnTo>
                    <a:pt x="251" y="3595"/>
                  </a:lnTo>
                  <a:lnTo>
                    <a:pt x="0" y="359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07" name="Google Shape;2407;p22"/>
            <p:cNvSpPr/>
            <p:nvPr/>
          </p:nvSpPr>
          <p:spPr>
            <a:xfrm rot="5400000">
              <a:off x="150752" y="3267071"/>
              <a:ext cx="82606" cy="384143"/>
            </a:xfrm>
            <a:custGeom>
              <a:avLst/>
              <a:gdLst/>
              <a:ahLst/>
              <a:cxnLst/>
              <a:rect l="l" t="t" r="r" b="b"/>
              <a:pathLst>
                <a:path w="250" h="3047" extrusionOk="0">
                  <a:moveTo>
                    <a:pt x="0" y="0"/>
                  </a:moveTo>
                  <a:lnTo>
                    <a:pt x="250" y="0"/>
                  </a:lnTo>
                  <a:lnTo>
                    <a:pt x="250" y="3047"/>
                  </a:lnTo>
                  <a:lnTo>
                    <a:pt x="0" y="3047"/>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08" name="Google Shape;2408;p22"/>
            <p:cNvSpPr/>
            <p:nvPr/>
          </p:nvSpPr>
          <p:spPr>
            <a:xfrm rot="5400000">
              <a:off x="90741" y="2778574"/>
              <a:ext cx="82606" cy="264122"/>
            </a:xfrm>
            <a:custGeom>
              <a:avLst/>
              <a:gdLst/>
              <a:ahLst/>
              <a:cxnLst/>
              <a:rect l="l" t="t" r="r" b="b"/>
              <a:pathLst>
                <a:path w="250" h="2095" extrusionOk="0">
                  <a:moveTo>
                    <a:pt x="0" y="0"/>
                  </a:moveTo>
                  <a:lnTo>
                    <a:pt x="250" y="0"/>
                  </a:lnTo>
                  <a:lnTo>
                    <a:pt x="250" y="2095"/>
                  </a:lnTo>
                  <a:lnTo>
                    <a:pt x="0" y="209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09" name="Google Shape;2409;p22"/>
            <p:cNvSpPr/>
            <p:nvPr/>
          </p:nvSpPr>
          <p:spPr>
            <a:xfrm rot="5400000">
              <a:off x="32370" y="1466670"/>
              <a:ext cx="82606" cy="147379"/>
            </a:xfrm>
            <a:custGeom>
              <a:avLst/>
              <a:gdLst/>
              <a:ahLst/>
              <a:cxnLst/>
              <a:rect l="l" t="t" r="r" b="b"/>
              <a:pathLst>
                <a:path w="250" h="1169" extrusionOk="0">
                  <a:moveTo>
                    <a:pt x="0" y="0"/>
                  </a:moveTo>
                  <a:lnTo>
                    <a:pt x="250" y="0"/>
                  </a:lnTo>
                  <a:lnTo>
                    <a:pt x="250" y="1169"/>
                  </a:lnTo>
                  <a:lnTo>
                    <a:pt x="0" y="1169"/>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10" name="Google Shape;2410;p22"/>
            <p:cNvSpPr/>
            <p:nvPr/>
          </p:nvSpPr>
          <p:spPr>
            <a:xfrm rot="5400000">
              <a:off x="32306" y="1877783"/>
              <a:ext cx="82606" cy="147253"/>
            </a:xfrm>
            <a:custGeom>
              <a:avLst/>
              <a:gdLst/>
              <a:ahLst/>
              <a:cxnLst/>
              <a:rect l="l" t="t" r="r" b="b"/>
              <a:pathLst>
                <a:path w="250" h="1168" extrusionOk="0">
                  <a:moveTo>
                    <a:pt x="0" y="0"/>
                  </a:moveTo>
                  <a:lnTo>
                    <a:pt x="250" y="0"/>
                  </a:lnTo>
                  <a:lnTo>
                    <a:pt x="250" y="1168"/>
                  </a:lnTo>
                  <a:lnTo>
                    <a:pt x="0" y="1168"/>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11" name="Google Shape;2411;p22"/>
            <p:cNvSpPr/>
            <p:nvPr/>
          </p:nvSpPr>
          <p:spPr>
            <a:xfrm rot="5400000">
              <a:off x="97321" y="2360945"/>
              <a:ext cx="82937" cy="277612"/>
            </a:xfrm>
            <a:custGeom>
              <a:avLst/>
              <a:gdLst/>
              <a:ahLst/>
              <a:cxnLst/>
              <a:rect l="l" t="t" r="r" b="b"/>
              <a:pathLst>
                <a:path w="251" h="2202" extrusionOk="0">
                  <a:moveTo>
                    <a:pt x="0" y="0"/>
                  </a:moveTo>
                  <a:lnTo>
                    <a:pt x="251" y="0"/>
                  </a:lnTo>
                  <a:lnTo>
                    <a:pt x="251" y="2202"/>
                  </a:lnTo>
                  <a:lnTo>
                    <a:pt x="0" y="220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12" name="Google Shape;2412;p22"/>
            <p:cNvSpPr/>
            <p:nvPr/>
          </p:nvSpPr>
          <p:spPr>
            <a:xfrm rot="5400000">
              <a:off x="19447" y="3124122"/>
              <a:ext cx="82606" cy="121534"/>
            </a:xfrm>
            <a:custGeom>
              <a:avLst/>
              <a:gdLst/>
              <a:ahLst/>
              <a:cxnLst/>
              <a:rect l="l" t="t" r="r" b="b"/>
              <a:pathLst>
                <a:path w="250" h="964" extrusionOk="0">
                  <a:moveTo>
                    <a:pt x="0" y="0"/>
                  </a:moveTo>
                  <a:lnTo>
                    <a:pt x="250" y="0"/>
                  </a:lnTo>
                  <a:lnTo>
                    <a:pt x="250" y="964"/>
                  </a:lnTo>
                  <a:lnTo>
                    <a:pt x="0" y="964"/>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13" name="Google Shape;2413;p22"/>
            <p:cNvSpPr/>
            <p:nvPr/>
          </p:nvSpPr>
          <p:spPr>
            <a:xfrm rot="5400000">
              <a:off x="-10936" y="3839808"/>
              <a:ext cx="82606" cy="60767"/>
            </a:xfrm>
            <a:custGeom>
              <a:avLst/>
              <a:gdLst/>
              <a:ahLst/>
              <a:cxnLst/>
              <a:rect l="l" t="t" r="r" b="b"/>
              <a:pathLst>
                <a:path w="250" h="482" extrusionOk="0">
                  <a:moveTo>
                    <a:pt x="0" y="0"/>
                  </a:moveTo>
                  <a:lnTo>
                    <a:pt x="250" y="0"/>
                  </a:lnTo>
                  <a:lnTo>
                    <a:pt x="250" y="482"/>
                  </a:lnTo>
                  <a:lnTo>
                    <a:pt x="0" y="48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14" name="Google Shape;2414;p22"/>
            <p:cNvSpPr/>
            <p:nvPr/>
          </p:nvSpPr>
          <p:spPr>
            <a:xfrm rot="5400000">
              <a:off x="36404" y="3655341"/>
              <a:ext cx="82606" cy="155447"/>
            </a:xfrm>
            <a:custGeom>
              <a:avLst/>
              <a:gdLst/>
              <a:ahLst/>
              <a:cxnLst/>
              <a:rect l="l" t="t" r="r" b="b"/>
              <a:pathLst>
                <a:path w="250" h="1233" extrusionOk="0">
                  <a:moveTo>
                    <a:pt x="0" y="0"/>
                  </a:moveTo>
                  <a:lnTo>
                    <a:pt x="250" y="0"/>
                  </a:lnTo>
                  <a:lnTo>
                    <a:pt x="250" y="1233"/>
                  </a:lnTo>
                  <a:lnTo>
                    <a:pt x="0" y="123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15" name="Google Shape;2415;p22"/>
            <p:cNvSpPr/>
            <p:nvPr/>
          </p:nvSpPr>
          <p:spPr>
            <a:xfrm rot="5400000">
              <a:off x="23001" y="4354047"/>
              <a:ext cx="82937" cy="128972"/>
            </a:xfrm>
            <a:custGeom>
              <a:avLst/>
              <a:gdLst/>
              <a:ahLst/>
              <a:cxnLst/>
              <a:rect l="l" t="t" r="r" b="b"/>
              <a:pathLst>
                <a:path w="251" h="1023" extrusionOk="0">
                  <a:moveTo>
                    <a:pt x="0" y="0"/>
                  </a:moveTo>
                  <a:lnTo>
                    <a:pt x="251" y="0"/>
                  </a:lnTo>
                  <a:lnTo>
                    <a:pt x="251" y="1023"/>
                  </a:lnTo>
                  <a:lnTo>
                    <a:pt x="0" y="102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16" name="Google Shape;2416;p22"/>
            <p:cNvSpPr/>
            <p:nvPr/>
          </p:nvSpPr>
          <p:spPr>
            <a:xfrm rot="5400000">
              <a:off x="2995" y="4237257"/>
              <a:ext cx="82606" cy="88629"/>
            </a:xfrm>
            <a:custGeom>
              <a:avLst/>
              <a:gdLst/>
              <a:ahLst/>
              <a:cxnLst/>
              <a:rect l="l" t="t" r="r" b="b"/>
              <a:pathLst>
                <a:path w="250" h="703" extrusionOk="0">
                  <a:moveTo>
                    <a:pt x="0" y="0"/>
                  </a:moveTo>
                  <a:lnTo>
                    <a:pt x="250" y="0"/>
                  </a:lnTo>
                  <a:lnTo>
                    <a:pt x="250" y="703"/>
                  </a:lnTo>
                  <a:lnTo>
                    <a:pt x="0" y="70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17" name="Google Shape;2417;p22"/>
            <p:cNvSpPr/>
            <p:nvPr/>
          </p:nvSpPr>
          <p:spPr>
            <a:xfrm rot="5400000">
              <a:off x="12324" y="4501851"/>
              <a:ext cx="82606" cy="107288"/>
            </a:xfrm>
            <a:custGeom>
              <a:avLst/>
              <a:gdLst/>
              <a:ahLst/>
              <a:cxnLst/>
              <a:rect l="l" t="t" r="r" b="b"/>
              <a:pathLst>
                <a:path w="250" h="851" extrusionOk="0">
                  <a:moveTo>
                    <a:pt x="0" y="0"/>
                  </a:moveTo>
                  <a:lnTo>
                    <a:pt x="250" y="0"/>
                  </a:lnTo>
                  <a:lnTo>
                    <a:pt x="250" y="851"/>
                  </a:lnTo>
                  <a:lnTo>
                    <a:pt x="0" y="851"/>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18" name="Google Shape;2418;p22"/>
            <p:cNvSpPr/>
            <p:nvPr/>
          </p:nvSpPr>
          <p:spPr>
            <a:xfrm rot="5400000">
              <a:off x="67418" y="4035708"/>
              <a:ext cx="82606" cy="217475"/>
            </a:xfrm>
            <a:custGeom>
              <a:avLst/>
              <a:gdLst/>
              <a:ahLst/>
              <a:cxnLst/>
              <a:rect l="l" t="t" r="r" b="b"/>
              <a:pathLst>
                <a:path w="250" h="1725" extrusionOk="0">
                  <a:moveTo>
                    <a:pt x="0" y="0"/>
                  </a:moveTo>
                  <a:lnTo>
                    <a:pt x="250" y="0"/>
                  </a:lnTo>
                  <a:lnTo>
                    <a:pt x="250" y="1725"/>
                  </a:lnTo>
                  <a:lnTo>
                    <a:pt x="0" y="172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19" name="Google Shape;2419;p22"/>
            <p:cNvSpPr/>
            <p:nvPr/>
          </p:nvSpPr>
          <p:spPr>
            <a:xfrm rot="5400000">
              <a:off x="46427" y="3234269"/>
              <a:ext cx="82606" cy="175493"/>
            </a:xfrm>
            <a:custGeom>
              <a:avLst/>
              <a:gdLst/>
              <a:ahLst/>
              <a:cxnLst/>
              <a:rect l="l" t="t" r="r" b="b"/>
              <a:pathLst>
                <a:path w="250" h="1392" extrusionOk="0">
                  <a:moveTo>
                    <a:pt x="0" y="0"/>
                  </a:moveTo>
                  <a:lnTo>
                    <a:pt x="250" y="0"/>
                  </a:lnTo>
                  <a:lnTo>
                    <a:pt x="250" y="1392"/>
                  </a:lnTo>
                  <a:lnTo>
                    <a:pt x="0" y="139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20" name="Google Shape;2420;p22"/>
            <p:cNvSpPr/>
            <p:nvPr/>
          </p:nvSpPr>
          <p:spPr>
            <a:xfrm rot="5400000">
              <a:off x="32370" y="2151973"/>
              <a:ext cx="82606" cy="147379"/>
            </a:xfrm>
            <a:custGeom>
              <a:avLst/>
              <a:gdLst/>
              <a:ahLst/>
              <a:cxnLst/>
              <a:rect l="l" t="t" r="r" b="b"/>
              <a:pathLst>
                <a:path w="250" h="1169" extrusionOk="0">
                  <a:moveTo>
                    <a:pt x="0" y="0"/>
                  </a:moveTo>
                  <a:lnTo>
                    <a:pt x="250" y="0"/>
                  </a:lnTo>
                  <a:lnTo>
                    <a:pt x="250" y="1169"/>
                  </a:lnTo>
                  <a:lnTo>
                    <a:pt x="0" y="1169"/>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21" name="Google Shape;2421;p22"/>
            <p:cNvSpPr/>
            <p:nvPr/>
          </p:nvSpPr>
          <p:spPr>
            <a:xfrm rot="5400000">
              <a:off x="32306" y="1192479"/>
              <a:ext cx="82606" cy="147253"/>
            </a:xfrm>
            <a:custGeom>
              <a:avLst/>
              <a:gdLst/>
              <a:ahLst/>
              <a:cxnLst/>
              <a:rect l="l" t="t" r="r" b="b"/>
              <a:pathLst>
                <a:path w="250" h="1168" extrusionOk="0">
                  <a:moveTo>
                    <a:pt x="0" y="0"/>
                  </a:moveTo>
                  <a:lnTo>
                    <a:pt x="250" y="0"/>
                  </a:lnTo>
                  <a:lnTo>
                    <a:pt x="250" y="1168"/>
                  </a:lnTo>
                  <a:lnTo>
                    <a:pt x="0" y="1168"/>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22" name="Google Shape;2422;p22"/>
            <p:cNvSpPr/>
            <p:nvPr/>
          </p:nvSpPr>
          <p:spPr>
            <a:xfrm rot="5400000">
              <a:off x="6777" y="943756"/>
              <a:ext cx="82606" cy="96193"/>
            </a:xfrm>
            <a:custGeom>
              <a:avLst/>
              <a:gdLst/>
              <a:ahLst/>
              <a:cxnLst/>
              <a:rect l="l" t="t" r="r" b="b"/>
              <a:pathLst>
                <a:path w="250" h="763" extrusionOk="0">
                  <a:moveTo>
                    <a:pt x="0" y="0"/>
                  </a:moveTo>
                  <a:lnTo>
                    <a:pt x="250" y="0"/>
                  </a:lnTo>
                  <a:lnTo>
                    <a:pt x="250" y="763"/>
                  </a:lnTo>
                  <a:lnTo>
                    <a:pt x="0" y="76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23" name="Google Shape;2423;p22"/>
            <p:cNvSpPr/>
            <p:nvPr/>
          </p:nvSpPr>
          <p:spPr>
            <a:xfrm rot="5400000">
              <a:off x="6549" y="669730"/>
              <a:ext cx="82937" cy="96067"/>
            </a:xfrm>
            <a:custGeom>
              <a:avLst/>
              <a:gdLst/>
              <a:ahLst/>
              <a:cxnLst/>
              <a:rect l="l" t="t" r="r" b="b"/>
              <a:pathLst>
                <a:path w="251" h="762" extrusionOk="0">
                  <a:moveTo>
                    <a:pt x="0" y="0"/>
                  </a:moveTo>
                  <a:lnTo>
                    <a:pt x="251" y="0"/>
                  </a:lnTo>
                  <a:lnTo>
                    <a:pt x="251" y="762"/>
                  </a:lnTo>
                  <a:lnTo>
                    <a:pt x="0" y="76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24" name="Google Shape;2424;p22"/>
            <p:cNvSpPr/>
            <p:nvPr/>
          </p:nvSpPr>
          <p:spPr>
            <a:xfrm rot="5400000">
              <a:off x="38988" y="774417"/>
              <a:ext cx="82606" cy="160616"/>
            </a:xfrm>
            <a:custGeom>
              <a:avLst/>
              <a:gdLst/>
              <a:ahLst/>
              <a:cxnLst/>
              <a:rect l="l" t="t" r="r" b="b"/>
              <a:pathLst>
                <a:path w="250" h="1274" extrusionOk="0">
                  <a:moveTo>
                    <a:pt x="0" y="0"/>
                  </a:moveTo>
                  <a:lnTo>
                    <a:pt x="250" y="0"/>
                  </a:lnTo>
                  <a:lnTo>
                    <a:pt x="250" y="1274"/>
                  </a:lnTo>
                  <a:lnTo>
                    <a:pt x="0" y="1274"/>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25" name="Google Shape;2425;p22"/>
            <p:cNvSpPr/>
            <p:nvPr/>
          </p:nvSpPr>
          <p:spPr>
            <a:xfrm rot="5400000">
              <a:off x="-10747" y="1372660"/>
              <a:ext cx="82606" cy="61145"/>
            </a:xfrm>
            <a:custGeom>
              <a:avLst/>
              <a:gdLst/>
              <a:ahLst/>
              <a:cxnLst/>
              <a:rect l="l" t="t" r="r" b="b"/>
              <a:pathLst>
                <a:path w="250" h="485" extrusionOk="0">
                  <a:moveTo>
                    <a:pt x="0" y="0"/>
                  </a:moveTo>
                  <a:lnTo>
                    <a:pt x="250" y="0"/>
                  </a:lnTo>
                  <a:lnTo>
                    <a:pt x="250" y="485"/>
                  </a:lnTo>
                  <a:lnTo>
                    <a:pt x="0" y="48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26" name="Google Shape;2426;p22"/>
            <p:cNvSpPr/>
            <p:nvPr/>
          </p:nvSpPr>
          <p:spPr>
            <a:xfrm rot="5400000">
              <a:off x="-10912" y="1783875"/>
              <a:ext cx="82937" cy="61145"/>
            </a:xfrm>
            <a:custGeom>
              <a:avLst/>
              <a:gdLst/>
              <a:ahLst/>
              <a:cxnLst/>
              <a:rect l="l" t="t" r="r" b="b"/>
              <a:pathLst>
                <a:path w="251" h="485" extrusionOk="0">
                  <a:moveTo>
                    <a:pt x="0" y="0"/>
                  </a:moveTo>
                  <a:lnTo>
                    <a:pt x="251" y="0"/>
                  </a:lnTo>
                  <a:lnTo>
                    <a:pt x="251" y="485"/>
                  </a:lnTo>
                  <a:lnTo>
                    <a:pt x="0" y="48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27" name="Google Shape;2427;p22"/>
            <p:cNvSpPr/>
            <p:nvPr/>
          </p:nvSpPr>
          <p:spPr>
            <a:xfrm rot="5400000">
              <a:off x="-10747" y="2332216"/>
              <a:ext cx="82606" cy="61145"/>
            </a:xfrm>
            <a:custGeom>
              <a:avLst/>
              <a:gdLst/>
              <a:ahLst/>
              <a:cxnLst/>
              <a:rect l="l" t="t" r="r" b="b"/>
              <a:pathLst>
                <a:path w="250" h="485" extrusionOk="0">
                  <a:moveTo>
                    <a:pt x="0" y="0"/>
                  </a:moveTo>
                  <a:lnTo>
                    <a:pt x="250" y="0"/>
                  </a:lnTo>
                  <a:lnTo>
                    <a:pt x="250" y="485"/>
                  </a:lnTo>
                  <a:lnTo>
                    <a:pt x="0" y="48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28" name="Google Shape;2428;p22"/>
            <p:cNvSpPr/>
            <p:nvPr/>
          </p:nvSpPr>
          <p:spPr>
            <a:xfrm rot="5400000">
              <a:off x="73532" y="2932910"/>
              <a:ext cx="82606" cy="229704"/>
            </a:xfrm>
            <a:custGeom>
              <a:avLst/>
              <a:gdLst/>
              <a:ahLst/>
              <a:cxnLst/>
              <a:rect l="l" t="t" r="r" b="b"/>
              <a:pathLst>
                <a:path w="250" h="1822" extrusionOk="0">
                  <a:moveTo>
                    <a:pt x="0" y="0"/>
                  </a:moveTo>
                  <a:lnTo>
                    <a:pt x="250" y="0"/>
                  </a:lnTo>
                  <a:lnTo>
                    <a:pt x="250" y="1822"/>
                  </a:lnTo>
                  <a:lnTo>
                    <a:pt x="0" y="182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29" name="Google Shape;2429;p22"/>
            <p:cNvSpPr/>
            <p:nvPr/>
          </p:nvSpPr>
          <p:spPr>
            <a:xfrm rot="5400000">
              <a:off x="-22283" y="2754471"/>
              <a:ext cx="82606" cy="38074"/>
            </a:xfrm>
            <a:custGeom>
              <a:avLst/>
              <a:gdLst/>
              <a:ahLst/>
              <a:cxnLst/>
              <a:rect l="l" t="t" r="r" b="b"/>
              <a:pathLst>
                <a:path w="250" h="302" extrusionOk="0">
                  <a:moveTo>
                    <a:pt x="0" y="0"/>
                  </a:moveTo>
                  <a:lnTo>
                    <a:pt x="250" y="0"/>
                  </a:lnTo>
                  <a:lnTo>
                    <a:pt x="250" y="302"/>
                  </a:lnTo>
                  <a:lnTo>
                    <a:pt x="0" y="30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30" name="Google Shape;2430;p22"/>
            <p:cNvSpPr/>
            <p:nvPr/>
          </p:nvSpPr>
          <p:spPr>
            <a:xfrm rot="5400000">
              <a:off x="-22448" y="3577067"/>
              <a:ext cx="82937" cy="38074"/>
            </a:xfrm>
            <a:custGeom>
              <a:avLst/>
              <a:gdLst/>
              <a:ahLst/>
              <a:cxnLst/>
              <a:rect l="l" t="t" r="r" b="b"/>
              <a:pathLst>
                <a:path w="251" h="302" extrusionOk="0">
                  <a:moveTo>
                    <a:pt x="0" y="0"/>
                  </a:moveTo>
                  <a:lnTo>
                    <a:pt x="251" y="0"/>
                  </a:lnTo>
                  <a:lnTo>
                    <a:pt x="251" y="302"/>
                  </a:lnTo>
                  <a:lnTo>
                    <a:pt x="0" y="30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31" name="Google Shape;2431;p22"/>
            <p:cNvSpPr/>
            <p:nvPr/>
          </p:nvSpPr>
          <p:spPr>
            <a:xfrm rot="5400000">
              <a:off x="-22283" y="3988282"/>
              <a:ext cx="82606" cy="38074"/>
            </a:xfrm>
            <a:custGeom>
              <a:avLst/>
              <a:gdLst/>
              <a:ahLst/>
              <a:cxnLst/>
              <a:rect l="l" t="t" r="r" b="b"/>
              <a:pathLst>
                <a:path w="250" h="302" extrusionOk="0">
                  <a:moveTo>
                    <a:pt x="0" y="0"/>
                  </a:moveTo>
                  <a:lnTo>
                    <a:pt x="250" y="0"/>
                  </a:lnTo>
                  <a:lnTo>
                    <a:pt x="250" y="302"/>
                  </a:lnTo>
                  <a:lnTo>
                    <a:pt x="0" y="30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32" name="Google Shape;2432;p22"/>
            <p:cNvSpPr/>
            <p:nvPr/>
          </p:nvSpPr>
          <p:spPr>
            <a:xfrm rot="5400000">
              <a:off x="-26065" y="1113724"/>
              <a:ext cx="82606" cy="30510"/>
            </a:xfrm>
            <a:custGeom>
              <a:avLst/>
              <a:gdLst/>
              <a:ahLst/>
              <a:cxnLst/>
              <a:rect l="l" t="t" r="r" b="b"/>
              <a:pathLst>
                <a:path w="250" h="242" extrusionOk="0">
                  <a:moveTo>
                    <a:pt x="0" y="0"/>
                  </a:moveTo>
                  <a:lnTo>
                    <a:pt x="250" y="0"/>
                  </a:lnTo>
                  <a:lnTo>
                    <a:pt x="250" y="242"/>
                  </a:lnTo>
                  <a:lnTo>
                    <a:pt x="0" y="242"/>
                  </a:lnTo>
                  <a:lnTo>
                    <a:pt x="0" y="0"/>
                  </a:lnTo>
                  <a:close/>
                </a:path>
              </a:pathLst>
            </a:custGeom>
            <a:solidFill>
              <a:schemeClr val="lt2"/>
            </a:solidFill>
            <a:ln>
              <a:noFill/>
            </a:ln>
          </p:spPr>
          <p:txBody>
            <a:bodyPr spcFirstLastPara="1" wrap="square" lIns="90000" tIns="42100" rIns="90000" bIns="421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33" name="Google Shape;2433;p22"/>
            <p:cNvSpPr/>
            <p:nvPr/>
          </p:nvSpPr>
          <p:spPr>
            <a:xfrm rot="5400000">
              <a:off x="78071" y="461412"/>
              <a:ext cx="82606" cy="238781"/>
            </a:xfrm>
            <a:custGeom>
              <a:avLst/>
              <a:gdLst/>
              <a:ahLst/>
              <a:cxnLst/>
              <a:rect l="l" t="t" r="r" b="b"/>
              <a:pathLst>
                <a:path w="250" h="1894" extrusionOk="0">
                  <a:moveTo>
                    <a:pt x="0" y="0"/>
                  </a:moveTo>
                  <a:lnTo>
                    <a:pt x="250" y="0"/>
                  </a:lnTo>
                  <a:lnTo>
                    <a:pt x="250" y="1894"/>
                  </a:lnTo>
                  <a:lnTo>
                    <a:pt x="0" y="1894"/>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2434" name="Google Shape;2434;p22"/>
          <p:cNvGrpSpPr/>
          <p:nvPr/>
        </p:nvGrpSpPr>
        <p:grpSpPr>
          <a:xfrm rot="10800000">
            <a:off x="8644526" y="543101"/>
            <a:ext cx="499460" cy="4057299"/>
            <a:chOff x="-17" y="539499"/>
            <a:chExt cx="453231" cy="4057299"/>
          </a:xfrm>
        </p:grpSpPr>
        <p:sp>
          <p:nvSpPr>
            <p:cNvPr id="2435" name="Google Shape;2435;p22"/>
            <p:cNvSpPr/>
            <p:nvPr/>
          </p:nvSpPr>
          <p:spPr>
            <a:xfrm rot="5400000">
              <a:off x="53069" y="1582766"/>
              <a:ext cx="82937" cy="189109"/>
            </a:xfrm>
            <a:custGeom>
              <a:avLst/>
              <a:gdLst/>
              <a:ahLst/>
              <a:cxnLst/>
              <a:rect l="l" t="t" r="r" b="b"/>
              <a:pathLst>
                <a:path w="251" h="1500" extrusionOk="0">
                  <a:moveTo>
                    <a:pt x="0" y="0"/>
                  </a:moveTo>
                  <a:lnTo>
                    <a:pt x="251" y="0"/>
                  </a:lnTo>
                  <a:lnTo>
                    <a:pt x="251" y="1500"/>
                  </a:lnTo>
                  <a:lnTo>
                    <a:pt x="0" y="1500"/>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36" name="Google Shape;2436;p22"/>
            <p:cNvSpPr/>
            <p:nvPr/>
          </p:nvSpPr>
          <p:spPr>
            <a:xfrm rot="5400000">
              <a:off x="127680" y="1919535"/>
              <a:ext cx="82606" cy="338000"/>
            </a:xfrm>
            <a:custGeom>
              <a:avLst/>
              <a:gdLst/>
              <a:ahLst/>
              <a:cxnLst/>
              <a:rect l="l" t="t" r="r" b="b"/>
              <a:pathLst>
                <a:path w="250" h="2681" extrusionOk="0">
                  <a:moveTo>
                    <a:pt x="0" y="0"/>
                  </a:moveTo>
                  <a:lnTo>
                    <a:pt x="250" y="0"/>
                  </a:lnTo>
                  <a:lnTo>
                    <a:pt x="250" y="2681"/>
                  </a:lnTo>
                  <a:lnTo>
                    <a:pt x="0" y="268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37" name="Google Shape;2437;p22"/>
            <p:cNvSpPr/>
            <p:nvPr/>
          </p:nvSpPr>
          <p:spPr>
            <a:xfrm rot="5400000">
              <a:off x="185130" y="2409932"/>
              <a:ext cx="82937" cy="453231"/>
            </a:xfrm>
            <a:custGeom>
              <a:avLst/>
              <a:gdLst/>
              <a:ahLst/>
              <a:cxnLst/>
              <a:rect l="l" t="t" r="r" b="b"/>
              <a:pathLst>
                <a:path w="251" h="3595" extrusionOk="0">
                  <a:moveTo>
                    <a:pt x="0" y="0"/>
                  </a:moveTo>
                  <a:lnTo>
                    <a:pt x="251" y="0"/>
                  </a:lnTo>
                  <a:lnTo>
                    <a:pt x="251" y="3595"/>
                  </a:lnTo>
                  <a:lnTo>
                    <a:pt x="0" y="359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38" name="Google Shape;2438;p22"/>
            <p:cNvSpPr/>
            <p:nvPr/>
          </p:nvSpPr>
          <p:spPr>
            <a:xfrm rot="5400000">
              <a:off x="150752" y="3267071"/>
              <a:ext cx="82606" cy="384143"/>
            </a:xfrm>
            <a:custGeom>
              <a:avLst/>
              <a:gdLst/>
              <a:ahLst/>
              <a:cxnLst/>
              <a:rect l="l" t="t" r="r" b="b"/>
              <a:pathLst>
                <a:path w="250" h="3047" extrusionOk="0">
                  <a:moveTo>
                    <a:pt x="0" y="0"/>
                  </a:moveTo>
                  <a:lnTo>
                    <a:pt x="250" y="0"/>
                  </a:lnTo>
                  <a:lnTo>
                    <a:pt x="250" y="3047"/>
                  </a:lnTo>
                  <a:lnTo>
                    <a:pt x="0" y="3047"/>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39" name="Google Shape;2439;p22"/>
            <p:cNvSpPr/>
            <p:nvPr/>
          </p:nvSpPr>
          <p:spPr>
            <a:xfrm rot="5400000">
              <a:off x="90741" y="2778574"/>
              <a:ext cx="82606" cy="264122"/>
            </a:xfrm>
            <a:custGeom>
              <a:avLst/>
              <a:gdLst/>
              <a:ahLst/>
              <a:cxnLst/>
              <a:rect l="l" t="t" r="r" b="b"/>
              <a:pathLst>
                <a:path w="250" h="2095" extrusionOk="0">
                  <a:moveTo>
                    <a:pt x="0" y="0"/>
                  </a:moveTo>
                  <a:lnTo>
                    <a:pt x="250" y="0"/>
                  </a:lnTo>
                  <a:lnTo>
                    <a:pt x="250" y="2095"/>
                  </a:lnTo>
                  <a:lnTo>
                    <a:pt x="0" y="209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40" name="Google Shape;2440;p22"/>
            <p:cNvSpPr/>
            <p:nvPr/>
          </p:nvSpPr>
          <p:spPr>
            <a:xfrm rot="5400000">
              <a:off x="32370" y="1466670"/>
              <a:ext cx="82606" cy="147379"/>
            </a:xfrm>
            <a:custGeom>
              <a:avLst/>
              <a:gdLst/>
              <a:ahLst/>
              <a:cxnLst/>
              <a:rect l="l" t="t" r="r" b="b"/>
              <a:pathLst>
                <a:path w="250" h="1169" extrusionOk="0">
                  <a:moveTo>
                    <a:pt x="0" y="0"/>
                  </a:moveTo>
                  <a:lnTo>
                    <a:pt x="250" y="0"/>
                  </a:lnTo>
                  <a:lnTo>
                    <a:pt x="250" y="1169"/>
                  </a:lnTo>
                  <a:lnTo>
                    <a:pt x="0" y="1169"/>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41" name="Google Shape;2441;p22"/>
            <p:cNvSpPr/>
            <p:nvPr/>
          </p:nvSpPr>
          <p:spPr>
            <a:xfrm rot="5400000">
              <a:off x="32306" y="1877783"/>
              <a:ext cx="82606" cy="147253"/>
            </a:xfrm>
            <a:custGeom>
              <a:avLst/>
              <a:gdLst/>
              <a:ahLst/>
              <a:cxnLst/>
              <a:rect l="l" t="t" r="r" b="b"/>
              <a:pathLst>
                <a:path w="250" h="1168" extrusionOk="0">
                  <a:moveTo>
                    <a:pt x="0" y="0"/>
                  </a:moveTo>
                  <a:lnTo>
                    <a:pt x="250" y="0"/>
                  </a:lnTo>
                  <a:lnTo>
                    <a:pt x="250" y="1168"/>
                  </a:lnTo>
                  <a:lnTo>
                    <a:pt x="0" y="1168"/>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42" name="Google Shape;2442;p22"/>
            <p:cNvSpPr/>
            <p:nvPr/>
          </p:nvSpPr>
          <p:spPr>
            <a:xfrm rot="5400000">
              <a:off x="97321" y="2360945"/>
              <a:ext cx="82937" cy="277612"/>
            </a:xfrm>
            <a:custGeom>
              <a:avLst/>
              <a:gdLst/>
              <a:ahLst/>
              <a:cxnLst/>
              <a:rect l="l" t="t" r="r" b="b"/>
              <a:pathLst>
                <a:path w="251" h="2202" extrusionOk="0">
                  <a:moveTo>
                    <a:pt x="0" y="0"/>
                  </a:moveTo>
                  <a:lnTo>
                    <a:pt x="251" y="0"/>
                  </a:lnTo>
                  <a:lnTo>
                    <a:pt x="251" y="2202"/>
                  </a:lnTo>
                  <a:lnTo>
                    <a:pt x="0" y="22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43" name="Google Shape;2443;p22"/>
            <p:cNvSpPr/>
            <p:nvPr/>
          </p:nvSpPr>
          <p:spPr>
            <a:xfrm rot="5400000">
              <a:off x="19447" y="3124122"/>
              <a:ext cx="82606" cy="121534"/>
            </a:xfrm>
            <a:custGeom>
              <a:avLst/>
              <a:gdLst/>
              <a:ahLst/>
              <a:cxnLst/>
              <a:rect l="l" t="t" r="r" b="b"/>
              <a:pathLst>
                <a:path w="250" h="964" extrusionOk="0">
                  <a:moveTo>
                    <a:pt x="0" y="0"/>
                  </a:moveTo>
                  <a:lnTo>
                    <a:pt x="250" y="0"/>
                  </a:lnTo>
                  <a:lnTo>
                    <a:pt x="250" y="964"/>
                  </a:lnTo>
                  <a:lnTo>
                    <a:pt x="0" y="96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44" name="Google Shape;2444;p22"/>
            <p:cNvSpPr/>
            <p:nvPr/>
          </p:nvSpPr>
          <p:spPr>
            <a:xfrm rot="5400000">
              <a:off x="-10936" y="3839808"/>
              <a:ext cx="82606" cy="60767"/>
            </a:xfrm>
            <a:custGeom>
              <a:avLst/>
              <a:gdLst/>
              <a:ahLst/>
              <a:cxnLst/>
              <a:rect l="l" t="t" r="r" b="b"/>
              <a:pathLst>
                <a:path w="250" h="482" extrusionOk="0">
                  <a:moveTo>
                    <a:pt x="0" y="0"/>
                  </a:moveTo>
                  <a:lnTo>
                    <a:pt x="250" y="0"/>
                  </a:lnTo>
                  <a:lnTo>
                    <a:pt x="250" y="482"/>
                  </a:lnTo>
                  <a:lnTo>
                    <a:pt x="0" y="48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45" name="Google Shape;2445;p22"/>
            <p:cNvSpPr/>
            <p:nvPr/>
          </p:nvSpPr>
          <p:spPr>
            <a:xfrm rot="5400000">
              <a:off x="36404" y="3655341"/>
              <a:ext cx="82606" cy="155447"/>
            </a:xfrm>
            <a:custGeom>
              <a:avLst/>
              <a:gdLst/>
              <a:ahLst/>
              <a:cxnLst/>
              <a:rect l="l" t="t" r="r" b="b"/>
              <a:pathLst>
                <a:path w="250" h="1233" extrusionOk="0">
                  <a:moveTo>
                    <a:pt x="0" y="0"/>
                  </a:moveTo>
                  <a:lnTo>
                    <a:pt x="250" y="0"/>
                  </a:lnTo>
                  <a:lnTo>
                    <a:pt x="250" y="1233"/>
                  </a:lnTo>
                  <a:lnTo>
                    <a:pt x="0" y="123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46" name="Google Shape;2446;p22"/>
            <p:cNvSpPr/>
            <p:nvPr/>
          </p:nvSpPr>
          <p:spPr>
            <a:xfrm rot="5400000">
              <a:off x="23001" y="4354047"/>
              <a:ext cx="82937" cy="128972"/>
            </a:xfrm>
            <a:custGeom>
              <a:avLst/>
              <a:gdLst/>
              <a:ahLst/>
              <a:cxnLst/>
              <a:rect l="l" t="t" r="r" b="b"/>
              <a:pathLst>
                <a:path w="251" h="1023" extrusionOk="0">
                  <a:moveTo>
                    <a:pt x="0" y="0"/>
                  </a:moveTo>
                  <a:lnTo>
                    <a:pt x="251" y="0"/>
                  </a:lnTo>
                  <a:lnTo>
                    <a:pt x="251" y="1023"/>
                  </a:lnTo>
                  <a:lnTo>
                    <a:pt x="0" y="102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47" name="Google Shape;2447;p22"/>
            <p:cNvSpPr/>
            <p:nvPr/>
          </p:nvSpPr>
          <p:spPr>
            <a:xfrm rot="5400000">
              <a:off x="2995" y="4237257"/>
              <a:ext cx="82606" cy="88629"/>
            </a:xfrm>
            <a:custGeom>
              <a:avLst/>
              <a:gdLst/>
              <a:ahLst/>
              <a:cxnLst/>
              <a:rect l="l" t="t" r="r" b="b"/>
              <a:pathLst>
                <a:path w="250" h="703" extrusionOk="0">
                  <a:moveTo>
                    <a:pt x="0" y="0"/>
                  </a:moveTo>
                  <a:lnTo>
                    <a:pt x="250" y="0"/>
                  </a:lnTo>
                  <a:lnTo>
                    <a:pt x="250" y="703"/>
                  </a:lnTo>
                  <a:lnTo>
                    <a:pt x="0" y="70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48" name="Google Shape;2448;p22"/>
            <p:cNvSpPr/>
            <p:nvPr/>
          </p:nvSpPr>
          <p:spPr>
            <a:xfrm rot="5400000">
              <a:off x="12324" y="4501851"/>
              <a:ext cx="82606" cy="107288"/>
            </a:xfrm>
            <a:custGeom>
              <a:avLst/>
              <a:gdLst/>
              <a:ahLst/>
              <a:cxnLst/>
              <a:rect l="l" t="t" r="r" b="b"/>
              <a:pathLst>
                <a:path w="250" h="851" extrusionOk="0">
                  <a:moveTo>
                    <a:pt x="0" y="0"/>
                  </a:moveTo>
                  <a:lnTo>
                    <a:pt x="250" y="0"/>
                  </a:lnTo>
                  <a:lnTo>
                    <a:pt x="250" y="851"/>
                  </a:lnTo>
                  <a:lnTo>
                    <a:pt x="0" y="85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49" name="Google Shape;2449;p22"/>
            <p:cNvSpPr/>
            <p:nvPr/>
          </p:nvSpPr>
          <p:spPr>
            <a:xfrm rot="5400000">
              <a:off x="67418" y="4035708"/>
              <a:ext cx="82606" cy="217475"/>
            </a:xfrm>
            <a:custGeom>
              <a:avLst/>
              <a:gdLst/>
              <a:ahLst/>
              <a:cxnLst/>
              <a:rect l="l" t="t" r="r" b="b"/>
              <a:pathLst>
                <a:path w="250" h="1725" extrusionOk="0">
                  <a:moveTo>
                    <a:pt x="0" y="0"/>
                  </a:moveTo>
                  <a:lnTo>
                    <a:pt x="250" y="0"/>
                  </a:lnTo>
                  <a:lnTo>
                    <a:pt x="250" y="1725"/>
                  </a:lnTo>
                  <a:lnTo>
                    <a:pt x="0" y="172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50" name="Google Shape;2450;p22"/>
            <p:cNvSpPr/>
            <p:nvPr/>
          </p:nvSpPr>
          <p:spPr>
            <a:xfrm rot="5400000">
              <a:off x="46427" y="3234269"/>
              <a:ext cx="82606" cy="175493"/>
            </a:xfrm>
            <a:custGeom>
              <a:avLst/>
              <a:gdLst/>
              <a:ahLst/>
              <a:cxnLst/>
              <a:rect l="l" t="t" r="r" b="b"/>
              <a:pathLst>
                <a:path w="250" h="1392" extrusionOk="0">
                  <a:moveTo>
                    <a:pt x="0" y="0"/>
                  </a:moveTo>
                  <a:lnTo>
                    <a:pt x="250" y="0"/>
                  </a:lnTo>
                  <a:lnTo>
                    <a:pt x="250" y="1392"/>
                  </a:lnTo>
                  <a:lnTo>
                    <a:pt x="0" y="139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51" name="Google Shape;2451;p22"/>
            <p:cNvSpPr/>
            <p:nvPr/>
          </p:nvSpPr>
          <p:spPr>
            <a:xfrm rot="5400000">
              <a:off x="32370" y="2151973"/>
              <a:ext cx="82606" cy="147379"/>
            </a:xfrm>
            <a:custGeom>
              <a:avLst/>
              <a:gdLst/>
              <a:ahLst/>
              <a:cxnLst/>
              <a:rect l="l" t="t" r="r" b="b"/>
              <a:pathLst>
                <a:path w="250" h="1169" extrusionOk="0">
                  <a:moveTo>
                    <a:pt x="0" y="0"/>
                  </a:moveTo>
                  <a:lnTo>
                    <a:pt x="250" y="0"/>
                  </a:lnTo>
                  <a:lnTo>
                    <a:pt x="250" y="1169"/>
                  </a:lnTo>
                  <a:lnTo>
                    <a:pt x="0" y="1169"/>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52" name="Google Shape;2452;p22"/>
            <p:cNvSpPr/>
            <p:nvPr/>
          </p:nvSpPr>
          <p:spPr>
            <a:xfrm rot="5400000">
              <a:off x="32306" y="1192479"/>
              <a:ext cx="82606" cy="147253"/>
            </a:xfrm>
            <a:custGeom>
              <a:avLst/>
              <a:gdLst/>
              <a:ahLst/>
              <a:cxnLst/>
              <a:rect l="l" t="t" r="r" b="b"/>
              <a:pathLst>
                <a:path w="250" h="1168" extrusionOk="0">
                  <a:moveTo>
                    <a:pt x="0" y="0"/>
                  </a:moveTo>
                  <a:lnTo>
                    <a:pt x="250" y="0"/>
                  </a:lnTo>
                  <a:lnTo>
                    <a:pt x="250" y="1168"/>
                  </a:lnTo>
                  <a:lnTo>
                    <a:pt x="0" y="1168"/>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53" name="Google Shape;2453;p22"/>
            <p:cNvSpPr/>
            <p:nvPr/>
          </p:nvSpPr>
          <p:spPr>
            <a:xfrm rot="5400000">
              <a:off x="6777" y="943756"/>
              <a:ext cx="82606" cy="96193"/>
            </a:xfrm>
            <a:custGeom>
              <a:avLst/>
              <a:gdLst/>
              <a:ahLst/>
              <a:cxnLst/>
              <a:rect l="l" t="t" r="r" b="b"/>
              <a:pathLst>
                <a:path w="250" h="763" extrusionOk="0">
                  <a:moveTo>
                    <a:pt x="0" y="0"/>
                  </a:moveTo>
                  <a:lnTo>
                    <a:pt x="250" y="0"/>
                  </a:lnTo>
                  <a:lnTo>
                    <a:pt x="250" y="763"/>
                  </a:lnTo>
                  <a:lnTo>
                    <a:pt x="0" y="76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54" name="Google Shape;2454;p22"/>
            <p:cNvSpPr/>
            <p:nvPr/>
          </p:nvSpPr>
          <p:spPr>
            <a:xfrm rot="5400000">
              <a:off x="6549" y="669730"/>
              <a:ext cx="82937" cy="96067"/>
            </a:xfrm>
            <a:custGeom>
              <a:avLst/>
              <a:gdLst/>
              <a:ahLst/>
              <a:cxnLst/>
              <a:rect l="l" t="t" r="r" b="b"/>
              <a:pathLst>
                <a:path w="251" h="762" extrusionOk="0">
                  <a:moveTo>
                    <a:pt x="0" y="0"/>
                  </a:moveTo>
                  <a:lnTo>
                    <a:pt x="251" y="0"/>
                  </a:lnTo>
                  <a:lnTo>
                    <a:pt x="251" y="762"/>
                  </a:lnTo>
                  <a:lnTo>
                    <a:pt x="0" y="76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55" name="Google Shape;2455;p22"/>
            <p:cNvSpPr/>
            <p:nvPr/>
          </p:nvSpPr>
          <p:spPr>
            <a:xfrm rot="5400000">
              <a:off x="38988" y="774417"/>
              <a:ext cx="82606" cy="160616"/>
            </a:xfrm>
            <a:custGeom>
              <a:avLst/>
              <a:gdLst/>
              <a:ahLst/>
              <a:cxnLst/>
              <a:rect l="l" t="t" r="r" b="b"/>
              <a:pathLst>
                <a:path w="250" h="1274" extrusionOk="0">
                  <a:moveTo>
                    <a:pt x="0" y="0"/>
                  </a:moveTo>
                  <a:lnTo>
                    <a:pt x="250" y="0"/>
                  </a:lnTo>
                  <a:lnTo>
                    <a:pt x="250" y="1274"/>
                  </a:lnTo>
                  <a:lnTo>
                    <a:pt x="0" y="127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56" name="Google Shape;2456;p22"/>
            <p:cNvSpPr/>
            <p:nvPr/>
          </p:nvSpPr>
          <p:spPr>
            <a:xfrm rot="5400000">
              <a:off x="-10747" y="1372660"/>
              <a:ext cx="82606" cy="61145"/>
            </a:xfrm>
            <a:custGeom>
              <a:avLst/>
              <a:gdLst/>
              <a:ahLst/>
              <a:cxnLst/>
              <a:rect l="l" t="t" r="r" b="b"/>
              <a:pathLst>
                <a:path w="250" h="485" extrusionOk="0">
                  <a:moveTo>
                    <a:pt x="0" y="0"/>
                  </a:moveTo>
                  <a:lnTo>
                    <a:pt x="250" y="0"/>
                  </a:lnTo>
                  <a:lnTo>
                    <a:pt x="250" y="485"/>
                  </a:lnTo>
                  <a:lnTo>
                    <a:pt x="0" y="48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57" name="Google Shape;2457;p22"/>
            <p:cNvSpPr/>
            <p:nvPr/>
          </p:nvSpPr>
          <p:spPr>
            <a:xfrm rot="5400000">
              <a:off x="-10912" y="1783875"/>
              <a:ext cx="82937" cy="61145"/>
            </a:xfrm>
            <a:custGeom>
              <a:avLst/>
              <a:gdLst/>
              <a:ahLst/>
              <a:cxnLst/>
              <a:rect l="l" t="t" r="r" b="b"/>
              <a:pathLst>
                <a:path w="251" h="485" extrusionOk="0">
                  <a:moveTo>
                    <a:pt x="0" y="0"/>
                  </a:moveTo>
                  <a:lnTo>
                    <a:pt x="251" y="0"/>
                  </a:lnTo>
                  <a:lnTo>
                    <a:pt x="251" y="485"/>
                  </a:lnTo>
                  <a:lnTo>
                    <a:pt x="0" y="48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58" name="Google Shape;2458;p22"/>
            <p:cNvSpPr/>
            <p:nvPr/>
          </p:nvSpPr>
          <p:spPr>
            <a:xfrm rot="5400000">
              <a:off x="-10747" y="2332216"/>
              <a:ext cx="82606" cy="61145"/>
            </a:xfrm>
            <a:custGeom>
              <a:avLst/>
              <a:gdLst/>
              <a:ahLst/>
              <a:cxnLst/>
              <a:rect l="l" t="t" r="r" b="b"/>
              <a:pathLst>
                <a:path w="250" h="485" extrusionOk="0">
                  <a:moveTo>
                    <a:pt x="0" y="0"/>
                  </a:moveTo>
                  <a:lnTo>
                    <a:pt x="250" y="0"/>
                  </a:lnTo>
                  <a:lnTo>
                    <a:pt x="250" y="485"/>
                  </a:lnTo>
                  <a:lnTo>
                    <a:pt x="0" y="48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59" name="Google Shape;2459;p22"/>
            <p:cNvSpPr/>
            <p:nvPr/>
          </p:nvSpPr>
          <p:spPr>
            <a:xfrm rot="5400000">
              <a:off x="73532" y="2932910"/>
              <a:ext cx="82606" cy="229704"/>
            </a:xfrm>
            <a:custGeom>
              <a:avLst/>
              <a:gdLst/>
              <a:ahLst/>
              <a:cxnLst/>
              <a:rect l="l" t="t" r="r" b="b"/>
              <a:pathLst>
                <a:path w="250" h="1822" extrusionOk="0">
                  <a:moveTo>
                    <a:pt x="0" y="0"/>
                  </a:moveTo>
                  <a:lnTo>
                    <a:pt x="250" y="0"/>
                  </a:lnTo>
                  <a:lnTo>
                    <a:pt x="250" y="1822"/>
                  </a:lnTo>
                  <a:lnTo>
                    <a:pt x="0" y="182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60" name="Google Shape;2460;p22"/>
            <p:cNvSpPr/>
            <p:nvPr/>
          </p:nvSpPr>
          <p:spPr>
            <a:xfrm rot="5400000">
              <a:off x="-22283" y="2754471"/>
              <a:ext cx="82606" cy="38074"/>
            </a:xfrm>
            <a:custGeom>
              <a:avLst/>
              <a:gdLst/>
              <a:ahLst/>
              <a:cxnLst/>
              <a:rect l="l" t="t" r="r" b="b"/>
              <a:pathLst>
                <a:path w="250" h="302" extrusionOk="0">
                  <a:moveTo>
                    <a:pt x="0" y="0"/>
                  </a:moveTo>
                  <a:lnTo>
                    <a:pt x="250" y="0"/>
                  </a:lnTo>
                  <a:lnTo>
                    <a:pt x="250" y="302"/>
                  </a:lnTo>
                  <a:lnTo>
                    <a:pt x="0" y="3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61" name="Google Shape;2461;p22"/>
            <p:cNvSpPr/>
            <p:nvPr/>
          </p:nvSpPr>
          <p:spPr>
            <a:xfrm rot="5400000">
              <a:off x="-22448" y="3577067"/>
              <a:ext cx="82937" cy="38074"/>
            </a:xfrm>
            <a:custGeom>
              <a:avLst/>
              <a:gdLst/>
              <a:ahLst/>
              <a:cxnLst/>
              <a:rect l="l" t="t" r="r" b="b"/>
              <a:pathLst>
                <a:path w="251" h="302" extrusionOk="0">
                  <a:moveTo>
                    <a:pt x="0" y="0"/>
                  </a:moveTo>
                  <a:lnTo>
                    <a:pt x="251" y="0"/>
                  </a:lnTo>
                  <a:lnTo>
                    <a:pt x="251" y="302"/>
                  </a:lnTo>
                  <a:lnTo>
                    <a:pt x="0" y="3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62" name="Google Shape;2462;p22"/>
            <p:cNvSpPr/>
            <p:nvPr/>
          </p:nvSpPr>
          <p:spPr>
            <a:xfrm rot="5400000">
              <a:off x="-22283" y="3988282"/>
              <a:ext cx="82606" cy="38074"/>
            </a:xfrm>
            <a:custGeom>
              <a:avLst/>
              <a:gdLst/>
              <a:ahLst/>
              <a:cxnLst/>
              <a:rect l="l" t="t" r="r" b="b"/>
              <a:pathLst>
                <a:path w="250" h="302" extrusionOk="0">
                  <a:moveTo>
                    <a:pt x="0" y="0"/>
                  </a:moveTo>
                  <a:lnTo>
                    <a:pt x="250" y="0"/>
                  </a:lnTo>
                  <a:lnTo>
                    <a:pt x="250" y="302"/>
                  </a:lnTo>
                  <a:lnTo>
                    <a:pt x="0" y="3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63" name="Google Shape;2463;p22"/>
            <p:cNvSpPr/>
            <p:nvPr/>
          </p:nvSpPr>
          <p:spPr>
            <a:xfrm rot="5400000">
              <a:off x="-26065" y="1113724"/>
              <a:ext cx="82606" cy="30510"/>
            </a:xfrm>
            <a:custGeom>
              <a:avLst/>
              <a:gdLst/>
              <a:ahLst/>
              <a:cxnLst/>
              <a:rect l="l" t="t" r="r" b="b"/>
              <a:pathLst>
                <a:path w="250" h="242" extrusionOk="0">
                  <a:moveTo>
                    <a:pt x="0" y="0"/>
                  </a:moveTo>
                  <a:lnTo>
                    <a:pt x="250" y="0"/>
                  </a:lnTo>
                  <a:lnTo>
                    <a:pt x="250" y="242"/>
                  </a:lnTo>
                  <a:lnTo>
                    <a:pt x="0" y="242"/>
                  </a:lnTo>
                  <a:lnTo>
                    <a:pt x="0" y="0"/>
                  </a:lnTo>
                  <a:close/>
                </a:path>
              </a:pathLst>
            </a:custGeom>
            <a:solidFill>
              <a:schemeClr val="accent1"/>
            </a:solidFill>
            <a:ln>
              <a:noFill/>
            </a:ln>
          </p:spPr>
          <p:txBody>
            <a:bodyPr spcFirstLastPara="1" wrap="square" lIns="90000" tIns="42100" rIns="90000" bIns="421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64" name="Google Shape;2464;p22"/>
            <p:cNvSpPr/>
            <p:nvPr/>
          </p:nvSpPr>
          <p:spPr>
            <a:xfrm rot="5400000">
              <a:off x="78071" y="461412"/>
              <a:ext cx="82606" cy="238781"/>
            </a:xfrm>
            <a:custGeom>
              <a:avLst/>
              <a:gdLst/>
              <a:ahLst/>
              <a:cxnLst/>
              <a:rect l="l" t="t" r="r" b="b"/>
              <a:pathLst>
                <a:path w="250" h="1894" extrusionOk="0">
                  <a:moveTo>
                    <a:pt x="0" y="0"/>
                  </a:moveTo>
                  <a:lnTo>
                    <a:pt x="250" y="0"/>
                  </a:lnTo>
                  <a:lnTo>
                    <a:pt x="250" y="1894"/>
                  </a:lnTo>
                  <a:lnTo>
                    <a:pt x="0" y="189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2465"/>
        <p:cNvGrpSpPr/>
        <p:nvPr/>
      </p:nvGrpSpPr>
      <p:grpSpPr>
        <a:xfrm>
          <a:off x="0" y="0"/>
          <a:ext cx="0" cy="0"/>
          <a:chOff x="0" y="0"/>
          <a:chExt cx="0" cy="0"/>
        </a:xfrm>
      </p:grpSpPr>
      <p:grpSp>
        <p:nvGrpSpPr>
          <p:cNvPr id="2466" name="Google Shape;2466;p23"/>
          <p:cNvGrpSpPr/>
          <p:nvPr/>
        </p:nvGrpSpPr>
        <p:grpSpPr>
          <a:xfrm>
            <a:off x="0" y="0"/>
            <a:ext cx="9143995" cy="5143491"/>
            <a:chOff x="0" y="0"/>
            <a:chExt cx="9143995" cy="5143491"/>
          </a:xfrm>
        </p:grpSpPr>
        <p:sp>
          <p:nvSpPr>
            <p:cNvPr id="2467" name="Google Shape;2467;p23"/>
            <p:cNvSpPr/>
            <p:nvPr/>
          </p:nvSpPr>
          <p:spPr>
            <a:xfrm>
              <a:off x="0" y="19319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468" name="Google Shape;2468;p23"/>
            <p:cNvSpPr/>
            <p:nvPr/>
          </p:nvSpPr>
          <p:spPr>
            <a:xfrm>
              <a:off x="0" y="401120"/>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469" name="Google Shape;2469;p23"/>
            <p:cNvSpPr/>
            <p:nvPr/>
          </p:nvSpPr>
          <p:spPr>
            <a:xfrm>
              <a:off x="0" y="609048"/>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470" name="Google Shape;2470;p23"/>
            <p:cNvSpPr/>
            <p:nvPr/>
          </p:nvSpPr>
          <p:spPr>
            <a:xfrm>
              <a:off x="0" y="816976"/>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471" name="Google Shape;2471;p23"/>
            <p:cNvSpPr/>
            <p:nvPr/>
          </p:nvSpPr>
          <p:spPr>
            <a:xfrm>
              <a:off x="0" y="1024085"/>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472" name="Google Shape;2472;p23"/>
            <p:cNvSpPr/>
            <p:nvPr/>
          </p:nvSpPr>
          <p:spPr>
            <a:xfrm>
              <a:off x="0" y="123201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473" name="Google Shape;2473;p23"/>
            <p:cNvSpPr/>
            <p:nvPr/>
          </p:nvSpPr>
          <p:spPr>
            <a:xfrm>
              <a:off x="0" y="1439941"/>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474" name="Google Shape;2474;p23"/>
            <p:cNvSpPr/>
            <p:nvPr/>
          </p:nvSpPr>
          <p:spPr>
            <a:xfrm>
              <a:off x="0" y="1647868"/>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475" name="Google Shape;2475;p23"/>
            <p:cNvSpPr/>
            <p:nvPr/>
          </p:nvSpPr>
          <p:spPr>
            <a:xfrm>
              <a:off x="0" y="1854977"/>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476" name="Google Shape;2476;p23"/>
            <p:cNvSpPr/>
            <p:nvPr/>
          </p:nvSpPr>
          <p:spPr>
            <a:xfrm>
              <a:off x="0" y="2062905"/>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477" name="Google Shape;2477;p23"/>
            <p:cNvSpPr/>
            <p:nvPr/>
          </p:nvSpPr>
          <p:spPr>
            <a:xfrm>
              <a:off x="0" y="227083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478" name="Google Shape;2478;p23"/>
            <p:cNvSpPr/>
            <p:nvPr/>
          </p:nvSpPr>
          <p:spPr>
            <a:xfrm>
              <a:off x="0" y="2478761"/>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479" name="Google Shape;2479;p23"/>
            <p:cNvSpPr/>
            <p:nvPr/>
          </p:nvSpPr>
          <p:spPr>
            <a:xfrm>
              <a:off x="0" y="2686688"/>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480" name="Google Shape;2480;p23"/>
            <p:cNvSpPr/>
            <p:nvPr/>
          </p:nvSpPr>
          <p:spPr>
            <a:xfrm>
              <a:off x="0" y="2894616"/>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481" name="Google Shape;2481;p23"/>
            <p:cNvSpPr/>
            <p:nvPr/>
          </p:nvSpPr>
          <p:spPr>
            <a:xfrm>
              <a:off x="0" y="3102544"/>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482" name="Google Shape;2482;p23"/>
            <p:cNvSpPr/>
            <p:nvPr/>
          </p:nvSpPr>
          <p:spPr>
            <a:xfrm>
              <a:off x="0" y="330965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483" name="Google Shape;2483;p23"/>
            <p:cNvSpPr/>
            <p:nvPr/>
          </p:nvSpPr>
          <p:spPr>
            <a:xfrm>
              <a:off x="0" y="3517581"/>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484" name="Google Shape;2484;p23"/>
            <p:cNvSpPr/>
            <p:nvPr/>
          </p:nvSpPr>
          <p:spPr>
            <a:xfrm>
              <a:off x="0" y="3725509"/>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485" name="Google Shape;2485;p23"/>
            <p:cNvSpPr/>
            <p:nvPr/>
          </p:nvSpPr>
          <p:spPr>
            <a:xfrm>
              <a:off x="0" y="3933436"/>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486" name="Google Shape;2486;p23"/>
            <p:cNvSpPr/>
            <p:nvPr/>
          </p:nvSpPr>
          <p:spPr>
            <a:xfrm>
              <a:off x="0" y="4140545"/>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487" name="Google Shape;2487;p23"/>
            <p:cNvSpPr/>
            <p:nvPr/>
          </p:nvSpPr>
          <p:spPr>
            <a:xfrm>
              <a:off x="0" y="434847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488" name="Google Shape;2488;p23"/>
            <p:cNvSpPr/>
            <p:nvPr/>
          </p:nvSpPr>
          <p:spPr>
            <a:xfrm>
              <a:off x="0" y="4556401"/>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489" name="Google Shape;2489;p23"/>
            <p:cNvSpPr/>
            <p:nvPr/>
          </p:nvSpPr>
          <p:spPr>
            <a:xfrm>
              <a:off x="0" y="4764329"/>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490" name="Google Shape;2490;p23"/>
            <p:cNvSpPr/>
            <p:nvPr/>
          </p:nvSpPr>
          <p:spPr>
            <a:xfrm>
              <a:off x="0" y="4972256"/>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491" name="Google Shape;2491;p23"/>
            <p:cNvSpPr/>
            <p:nvPr/>
          </p:nvSpPr>
          <p:spPr>
            <a:xfrm>
              <a:off x="867684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492" name="Google Shape;2492;p23"/>
            <p:cNvSpPr/>
            <p:nvPr/>
          </p:nvSpPr>
          <p:spPr>
            <a:xfrm>
              <a:off x="8470469"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493" name="Google Shape;2493;p23"/>
            <p:cNvSpPr/>
            <p:nvPr/>
          </p:nvSpPr>
          <p:spPr>
            <a:xfrm>
              <a:off x="826327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494" name="Google Shape;2494;p23"/>
            <p:cNvSpPr/>
            <p:nvPr/>
          </p:nvSpPr>
          <p:spPr>
            <a:xfrm>
              <a:off x="805608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495" name="Google Shape;2495;p23"/>
            <p:cNvSpPr/>
            <p:nvPr/>
          </p:nvSpPr>
          <p:spPr>
            <a:xfrm>
              <a:off x="7848888"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496" name="Google Shape;2496;p23"/>
            <p:cNvSpPr/>
            <p:nvPr/>
          </p:nvSpPr>
          <p:spPr>
            <a:xfrm>
              <a:off x="7641695"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497" name="Google Shape;2497;p23"/>
            <p:cNvSpPr/>
            <p:nvPr/>
          </p:nvSpPr>
          <p:spPr>
            <a:xfrm>
              <a:off x="743450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498" name="Google Shape;2498;p23"/>
            <p:cNvSpPr/>
            <p:nvPr/>
          </p:nvSpPr>
          <p:spPr>
            <a:xfrm>
              <a:off x="7227308"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499" name="Google Shape;2499;p23"/>
            <p:cNvSpPr/>
            <p:nvPr/>
          </p:nvSpPr>
          <p:spPr>
            <a:xfrm>
              <a:off x="702093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500" name="Google Shape;2500;p23"/>
            <p:cNvSpPr/>
            <p:nvPr/>
          </p:nvSpPr>
          <p:spPr>
            <a:xfrm>
              <a:off x="681373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501" name="Google Shape;2501;p23"/>
            <p:cNvSpPr/>
            <p:nvPr/>
          </p:nvSpPr>
          <p:spPr>
            <a:xfrm>
              <a:off x="660654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502" name="Google Shape;2502;p23"/>
            <p:cNvSpPr/>
            <p:nvPr/>
          </p:nvSpPr>
          <p:spPr>
            <a:xfrm>
              <a:off x="6399349"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503" name="Google Shape;2503;p23"/>
            <p:cNvSpPr/>
            <p:nvPr/>
          </p:nvSpPr>
          <p:spPr>
            <a:xfrm>
              <a:off x="619297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504" name="Google Shape;2504;p23"/>
            <p:cNvSpPr/>
            <p:nvPr/>
          </p:nvSpPr>
          <p:spPr>
            <a:xfrm>
              <a:off x="598577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505" name="Google Shape;2505;p23"/>
            <p:cNvSpPr/>
            <p:nvPr/>
          </p:nvSpPr>
          <p:spPr>
            <a:xfrm>
              <a:off x="577858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506" name="Google Shape;2506;p23"/>
            <p:cNvSpPr/>
            <p:nvPr/>
          </p:nvSpPr>
          <p:spPr>
            <a:xfrm>
              <a:off x="557139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507" name="Google Shape;2507;p23"/>
            <p:cNvSpPr/>
            <p:nvPr/>
          </p:nvSpPr>
          <p:spPr>
            <a:xfrm>
              <a:off x="536501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508" name="Google Shape;2508;p23"/>
            <p:cNvSpPr/>
            <p:nvPr/>
          </p:nvSpPr>
          <p:spPr>
            <a:xfrm>
              <a:off x="515863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509" name="Google Shape;2509;p23"/>
            <p:cNvSpPr/>
            <p:nvPr/>
          </p:nvSpPr>
          <p:spPr>
            <a:xfrm>
              <a:off x="495144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510" name="Google Shape;2510;p23"/>
            <p:cNvSpPr/>
            <p:nvPr/>
          </p:nvSpPr>
          <p:spPr>
            <a:xfrm>
              <a:off x="474424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511" name="Google Shape;2511;p23"/>
            <p:cNvSpPr/>
            <p:nvPr/>
          </p:nvSpPr>
          <p:spPr>
            <a:xfrm>
              <a:off x="4537053"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512" name="Google Shape;2512;p23"/>
            <p:cNvSpPr/>
            <p:nvPr/>
          </p:nvSpPr>
          <p:spPr>
            <a:xfrm>
              <a:off x="432986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513" name="Google Shape;2513;p23"/>
            <p:cNvSpPr/>
            <p:nvPr/>
          </p:nvSpPr>
          <p:spPr>
            <a:xfrm>
              <a:off x="412266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514" name="Google Shape;2514;p23"/>
            <p:cNvSpPr/>
            <p:nvPr/>
          </p:nvSpPr>
          <p:spPr>
            <a:xfrm>
              <a:off x="3916288"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515" name="Google Shape;2515;p23"/>
            <p:cNvSpPr/>
            <p:nvPr/>
          </p:nvSpPr>
          <p:spPr>
            <a:xfrm>
              <a:off x="370909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516" name="Google Shape;2516;p23"/>
            <p:cNvSpPr/>
            <p:nvPr/>
          </p:nvSpPr>
          <p:spPr>
            <a:xfrm>
              <a:off x="350190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517" name="Google Shape;2517;p23"/>
            <p:cNvSpPr/>
            <p:nvPr/>
          </p:nvSpPr>
          <p:spPr>
            <a:xfrm>
              <a:off x="329470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518" name="Google Shape;2518;p23"/>
            <p:cNvSpPr/>
            <p:nvPr/>
          </p:nvSpPr>
          <p:spPr>
            <a:xfrm>
              <a:off x="308751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519" name="Google Shape;2519;p23"/>
            <p:cNvSpPr/>
            <p:nvPr/>
          </p:nvSpPr>
          <p:spPr>
            <a:xfrm>
              <a:off x="288113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520" name="Google Shape;2520;p23"/>
            <p:cNvSpPr/>
            <p:nvPr/>
          </p:nvSpPr>
          <p:spPr>
            <a:xfrm>
              <a:off x="267394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521" name="Google Shape;2521;p23"/>
            <p:cNvSpPr/>
            <p:nvPr/>
          </p:nvSpPr>
          <p:spPr>
            <a:xfrm>
              <a:off x="2466748"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522" name="Google Shape;2522;p23"/>
            <p:cNvSpPr/>
            <p:nvPr/>
          </p:nvSpPr>
          <p:spPr>
            <a:xfrm>
              <a:off x="2259555"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523" name="Google Shape;2523;p23"/>
            <p:cNvSpPr/>
            <p:nvPr/>
          </p:nvSpPr>
          <p:spPr>
            <a:xfrm>
              <a:off x="205236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524" name="Google Shape;2524;p23"/>
            <p:cNvSpPr/>
            <p:nvPr/>
          </p:nvSpPr>
          <p:spPr>
            <a:xfrm>
              <a:off x="1845983"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525" name="Google Shape;2525;p23"/>
            <p:cNvSpPr/>
            <p:nvPr/>
          </p:nvSpPr>
          <p:spPr>
            <a:xfrm>
              <a:off x="163879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526" name="Google Shape;2526;p23"/>
            <p:cNvSpPr/>
            <p:nvPr/>
          </p:nvSpPr>
          <p:spPr>
            <a:xfrm>
              <a:off x="143159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527" name="Google Shape;2527;p23"/>
            <p:cNvSpPr/>
            <p:nvPr/>
          </p:nvSpPr>
          <p:spPr>
            <a:xfrm>
              <a:off x="122440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528" name="Google Shape;2528;p23"/>
            <p:cNvSpPr/>
            <p:nvPr/>
          </p:nvSpPr>
          <p:spPr>
            <a:xfrm>
              <a:off x="1017209"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529" name="Google Shape;2529;p23"/>
            <p:cNvSpPr/>
            <p:nvPr/>
          </p:nvSpPr>
          <p:spPr>
            <a:xfrm>
              <a:off x="810015"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530" name="Google Shape;2530;p23"/>
            <p:cNvSpPr/>
            <p:nvPr/>
          </p:nvSpPr>
          <p:spPr>
            <a:xfrm>
              <a:off x="60363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531" name="Google Shape;2531;p23"/>
            <p:cNvSpPr/>
            <p:nvPr/>
          </p:nvSpPr>
          <p:spPr>
            <a:xfrm>
              <a:off x="39644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532" name="Google Shape;2532;p23"/>
            <p:cNvSpPr/>
            <p:nvPr/>
          </p:nvSpPr>
          <p:spPr>
            <a:xfrm>
              <a:off x="18925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533" name="Google Shape;2533;p23"/>
            <p:cNvSpPr/>
            <p:nvPr/>
          </p:nvSpPr>
          <p:spPr>
            <a:xfrm>
              <a:off x="8716176" y="193200"/>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534" name="Google Shape;2534;p23"/>
            <p:cNvSpPr/>
            <p:nvPr/>
          </p:nvSpPr>
          <p:spPr>
            <a:xfrm>
              <a:off x="8716176" y="401127"/>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535" name="Google Shape;2535;p23"/>
            <p:cNvSpPr/>
            <p:nvPr/>
          </p:nvSpPr>
          <p:spPr>
            <a:xfrm>
              <a:off x="8716176" y="609054"/>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536" name="Google Shape;2536;p23"/>
            <p:cNvSpPr/>
            <p:nvPr/>
          </p:nvSpPr>
          <p:spPr>
            <a:xfrm>
              <a:off x="8716176" y="81698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537" name="Google Shape;2537;p23"/>
            <p:cNvSpPr/>
            <p:nvPr/>
          </p:nvSpPr>
          <p:spPr>
            <a:xfrm>
              <a:off x="8716176" y="1024090"/>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538" name="Google Shape;2538;p23"/>
            <p:cNvSpPr/>
            <p:nvPr/>
          </p:nvSpPr>
          <p:spPr>
            <a:xfrm>
              <a:off x="8716176" y="1232017"/>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539" name="Google Shape;2539;p23"/>
            <p:cNvSpPr/>
            <p:nvPr/>
          </p:nvSpPr>
          <p:spPr>
            <a:xfrm>
              <a:off x="8716176" y="1439944"/>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540" name="Google Shape;2540;p23"/>
            <p:cNvSpPr/>
            <p:nvPr/>
          </p:nvSpPr>
          <p:spPr>
            <a:xfrm>
              <a:off x="8716176" y="164787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541" name="Google Shape;2541;p23"/>
            <p:cNvSpPr/>
            <p:nvPr/>
          </p:nvSpPr>
          <p:spPr>
            <a:xfrm>
              <a:off x="8716176" y="1854980"/>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542" name="Google Shape;2542;p23"/>
            <p:cNvSpPr/>
            <p:nvPr/>
          </p:nvSpPr>
          <p:spPr>
            <a:xfrm>
              <a:off x="8716176" y="2062907"/>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543" name="Google Shape;2543;p23"/>
            <p:cNvSpPr/>
            <p:nvPr/>
          </p:nvSpPr>
          <p:spPr>
            <a:xfrm>
              <a:off x="8716176" y="2270834"/>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544" name="Google Shape;2544;p23"/>
            <p:cNvSpPr/>
            <p:nvPr/>
          </p:nvSpPr>
          <p:spPr>
            <a:xfrm>
              <a:off x="8716176" y="247876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545" name="Google Shape;2545;p23"/>
            <p:cNvSpPr/>
            <p:nvPr/>
          </p:nvSpPr>
          <p:spPr>
            <a:xfrm>
              <a:off x="8716176" y="2686689"/>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546" name="Google Shape;2546;p23"/>
            <p:cNvSpPr/>
            <p:nvPr/>
          </p:nvSpPr>
          <p:spPr>
            <a:xfrm>
              <a:off x="8716176" y="2894616"/>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547" name="Google Shape;2547;p23"/>
            <p:cNvSpPr/>
            <p:nvPr/>
          </p:nvSpPr>
          <p:spPr>
            <a:xfrm>
              <a:off x="8716176" y="3102543"/>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548" name="Google Shape;2548;p23"/>
            <p:cNvSpPr/>
            <p:nvPr/>
          </p:nvSpPr>
          <p:spPr>
            <a:xfrm>
              <a:off x="8716176" y="330965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549" name="Google Shape;2549;p23"/>
            <p:cNvSpPr/>
            <p:nvPr/>
          </p:nvSpPr>
          <p:spPr>
            <a:xfrm>
              <a:off x="8716176" y="3517579"/>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550" name="Google Shape;2550;p23"/>
            <p:cNvSpPr/>
            <p:nvPr/>
          </p:nvSpPr>
          <p:spPr>
            <a:xfrm>
              <a:off x="8716176" y="3725506"/>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551" name="Google Shape;2551;p23"/>
            <p:cNvSpPr/>
            <p:nvPr/>
          </p:nvSpPr>
          <p:spPr>
            <a:xfrm>
              <a:off x="8716176" y="3933433"/>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552" name="Google Shape;2552;p23"/>
            <p:cNvSpPr/>
            <p:nvPr/>
          </p:nvSpPr>
          <p:spPr>
            <a:xfrm>
              <a:off x="8716176" y="414054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553" name="Google Shape;2553;p23"/>
            <p:cNvSpPr/>
            <p:nvPr/>
          </p:nvSpPr>
          <p:spPr>
            <a:xfrm>
              <a:off x="8716176" y="4348469"/>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554" name="Google Shape;2554;p23"/>
            <p:cNvSpPr/>
            <p:nvPr/>
          </p:nvSpPr>
          <p:spPr>
            <a:xfrm>
              <a:off x="8716176" y="4556396"/>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555" name="Google Shape;2555;p23"/>
            <p:cNvSpPr/>
            <p:nvPr/>
          </p:nvSpPr>
          <p:spPr>
            <a:xfrm>
              <a:off x="8716176" y="4764323"/>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556" name="Google Shape;2556;p23"/>
            <p:cNvSpPr/>
            <p:nvPr/>
          </p:nvSpPr>
          <p:spPr>
            <a:xfrm>
              <a:off x="8716176" y="4972250"/>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557" name="Google Shape;2557;p23"/>
            <p:cNvSpPr/>
            <p:nvPr/>
          </p:nvSpPr>
          <p:spPr>
            <a:xfrm>
              <a:off x="907150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558" name="Google Shape;2558;p23"/>
            <p:cNvSpPr/>
            <p:nvPr/>
          </p:nvSpPr>
          <p:spPr>
            <a:xfrm>
              <a:off x="886430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grpSp>
      <p:grpSp>
        <p:nvGrpSpPr>
          <p:cNvPr id="2559" name="Google Shape;2559;p23"/>
          <p:cNvGrpSpPr/>
          <p:nvPr/>
        </p:nvGrpSpPr>
        <p:grpSpPr>
          <a:xfrm>
            <a:off x="7980795" y="4448478"/>
            <a:ext cx="1163258" cy="618818"/>
            <a:chOff x="6180480" y="488520"/>
            <a:chExt cx="1135440" cy="1313280"/>
          </a:xfrm>
        </p:grpSpPr>
        <p:sp>
          <p:nvSpPr>
            <p:cNvPr id="2560" name="Google Shape;2560;p23"/>
            <p:cNvSpPr/>
            <p:nvPr/>
          </p:nvSpPr>
          <p:spPr>
            <a:xfrm>
              <a:off x="6479280" y="1249200"/>
              <a:ext cx="90000" cy="173520"/>
            </a:xfrm>
            <a:custGeom>
              <a:avLst/>
              <a:gdLst/>
              <a:ahLst/>
              <a:cxnLst/>
              <a:rect l="l" t="t" r="r" b="b"/>
              <a:pathLst>
                <a:path w="250" h="482" extrusionOk="0">
                  <a:moveTo>
                    <a:pt x="0" y="0"/>
                  </a:moveTo>
                  <a:lnTo>
                    <a:pt x="250" y="0"/>
                  </a:lnTo>
                  <a:lnTo>
                    <a:pt x="250" y="482"/>
                  </a:lnTo>
                  <a:lnTo>
                    <a:pt x="0" y="48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61" name="Google Shape;2561;p23"/>
            <p:cNvSpPr/>
            <p:nvPr/>
          </p:nvSpPr>
          <p:spPr>
            <a:xfrm>
              <a:off x="6329880" y="1249200"/>
              <a:ext cx="90000" cy="443880"/>
            </a:xfrm>
            <a:custGeom>
              <a:avLst/>
              <a:gdLst/>
              <a:ahLst/>
              <a:cxnLst/>
              <a:rect l="l" t="t" r="r" b="b"/>
              <a:pathLst>
                <a:path w="250" h="1233" extrusionOk="0">
                  <a:moveTo>
                    <a:pt x="0" y="0"/>
                  </a:moveTo>
                  <a:lnTo>
                    <a:pt x="250" y="0"/>
                  </a:lnTo>
                  <a:lnTo>
                    <a:pt x="250" y="1233"/>
                  </a:lnTo>
                  <a:lnTo>
                    <a:pt x="0" y="123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62" name="Google Shape;2562;p23"/>
            <p:cNvSpPr/>
            <p:nvPr/>
          </p:nvSpPr>
          <p:spPr>
            <a:xfrm>
              <a:off x="7076520" y="794880"/>
              <a:ext cx="90360" cy="368280"/>
            </a:xfrm>
            <a:custGeom>
              <a:avLst/>
              <a:gdLst/>
              <a:ahLst/>
              <a:cxnLst/>
              <a:rect l="l" t="t" r="r" b="b"/>
              <a:pathLst>
                <a:path w="251" h="1023" extrusionOk="0">
                  <a:moveTo>
                    <a:pt x="0" y="0"/>
                  </a:moveTo>
                  <a:lnTo>
                    <a:pt x="251" y="0"/>
                  </a:lnTo>
                  <a:lnTo>
                    <a:pt x="251" y="1023"/>
                  </a:lnTo>
                  <a:lnTo>
                    <a:pt x="0" y="102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63" name="Google Shape;2563;p23"/>
            <p:cNvSpPr/>
            <p:nvPr/>
          </p:nvSpPr>
          <p:spPr>
            <a:xfrm>
              <a:off x="6927480" y="910440"/>
              <a:ext cx="90000" cy="253080"/>
            </a:xfrm>
            <a:custGeom>
              <a:avLst/>
              <a:gdLst/>
              <a:ahLst/>
              <a:cxnLst/>
              <a:rect l="l" t="t" r="r" b="b"/>
              <a:pathLst>
                <a:path w="250" h="703" extrusionOk="0">
                  <a:moveTo>
                    <a:pt x="0" y="0"/>
                  </a:moveTo>
                  <a:lnTo>
                    <a:pt x="250" y="0"/>
                  </a:lnTo>
                  <a:lnTo>
                    <a:pt x="250" y="703"/>
                  </a:lnTo>
                  <a:lnTo>
                    <a:pt x="0" y="70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64" name="Google Shape;2564;p23"/>
            <p:cNvSpPr/>
            <p:nvPr/>
          </p:nvSpPr>
          <p:spPr>
            <a:xfrm>
              <a:off x="7225920" y="488520"/>
              <a:ext cx="90000" cy="306360"/>
            </a:xfrm>
            <a:custGeom>
              <a:avLst/>
              <a:gdLst/>
              <a:ahLst/>
              <a:cxnLst/>
              <a:rect l="l" t="t" r="r" b="b"/>
              <a:pathLst>
                <a:path w="250" h="851" extrusionOk="0">
                  <a:moveTo>
                    <a:pt x="0" y="0"/>
                  </a:moveTo>
                  <a:lnTo>
                    <a:pt x="250" y="0"/>
                  </a:lnTo>
                  <a:lnTo>
                    <a:pt x="250" y="851"/>
                  </a:lnTo>
                  <a:lnTo>
                    <a:pt x="0" y="85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65" name="Google Shape;2565;p23"/>
            <p:cNvSpPr/>
            <p:nvPr/>
          </p:nvSpPr>
          <p:spPr>
            <a:xfrm>
              <a:off x="6778080" y="910440"/>
              <a:ext cx="90000" cy="621000"/>
            </a:xfrm>
            <a:custGeom>
              <a:avLst/>
              <a:gdLst/>
              <a:ahLst/>
              <a:cxnLst/>
              <a:rect l="l" t="t" r="r" b="b"/>
              <a:pathLst>
                <a:path w="250" h="1725" extrusionOk="0">
                  <a:moveTo>
                    <a:pt x="0" y="0"/>
                  </a:moveTo>
                  <a:lnTo>
                    <a:pt x="250" y="0"/>
                  </a:lnTo>
                  <a:lnTo>
                    <a:pt x="250" y="1725"/>
                  </a:lnTo>
                  <a:lnTo>
                    <a:pt x="0" y="172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66" name="Google Shape;2566;p23"/>
            <p:cNvSpPr/>
            <p:nvPr/>
          </p:nvSpPr>
          <p:spPr>
            <a:xfrm>
              <a:off x="6180480" y="1693080"/>
              <a:ext cx="90360" cy="108720"/>
            </a:xfrm>
            <a:custGeom>
              <a:avLst/>
              <a:gdLst/>
              <a:ahLst/>
              <a:cxnLst/>
              <a:rect l="l" t="t" r="r" b="b"/>
              <a:pathLst>
                <a:path w="251" h="302" extrusionOk="0">
                  <a:moveTo>
                    <a:pt x="0" y="0"/>
                  </a:moveTo>
                  <a:lnTo>
                    <a:pt x="251" y="0"/>
                  </a:lnTo>
                  <a:lnTo>
                    <a:pt x="251" y="302"/>
                  </a:lnTo>
                  <a:lnTo>
                    <a:pt x="0" y="3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67" name="Google Shape;2567;p23"/>
            <p:cNvSpPr/>
            <p:nvPr/>
          </p:nvSpPr>
          <p:spPr>
            <a:xfrm>
              <a:off x="6628680" y="1422720"/>
              <a:ext cx="90000" cy="108720"/>
            </a:xfrm>
            <a:custGeom>
              <a:avLst/>
              <a:gdLst/>
              <a:ahLst/>
              <a:cxnLst/>
              <a:rect l="l" t="t" r="r" b="b"/>
              <a:pathLst>
                <a:path w="250" h="302" extrusionOk="0">
                  <a:moveTo>
                    <a:pt x="0" y="0"/>
                  </a:moveTo>
                  <a:lnTo>
                    <a:pt x="250" y="0"/>
                  </a:lnTo>
                  <a:lnTo>
                    <a:pt x="250" y="302"/>
                  </a:lnTo>
                  <a:lnTo>
                    <a:pt x="0" y="3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2568" name="Google Shape;2568;p23"/>
          <p:cNvGrpSpPr/>
          <p:nvPr/>
        </p:nvGrpSpPr>
        <p:grpSpPr>
          <a:xfrm>
            <a:off x="54301" y="23066"/>
            <a:ext cx="1469010" cy="516564"/>
            <a:chOff x="4687560" y="1801800"/>
            <a:chExt cx="1433880" cy="1767240"/>
          </a:xfrm>
        </p:grpSpPr>
        <p:sp>
          <p:nvSpPr>
            <p:cNvPr id="2569" name="Google Shape;2569;p23"/>
            <p:cNvSpPr/>
            <p:nvPr/>
          </p:nvSpPr>
          <p:spPr>
            <a:xfrm>
              <a:off x="5135040" y="2166120"/>
              <a:ext cx="90360" cy="1294200"/>
            </a:xfrm>
            <a:custGeom>
              <a:avLst/>
              <a:gdLst/>
              <a:ahLst/>
              <a:cxnLst/>
              <a:rect l="l" t="t" r="r" b="b"/>
              <a:pathLst>
                <a:path w="251" h="3595" extrusionOk="0">
                  <a:moveTo>
                    <a:pt x="0" y="0"/>
                  </a:moveTo>
                  <a:lnTo>
                    <a:pt x="251" y="0"/>
                  </a:lnTo>
                  <a:lnTo>
                    <a:pt x="251" y="3595"/>
                  </a:lnTo>
                  <a:lnTo>
                    <a:pt x="0" y="359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70" name="Google Shape;2570;p23"/>
            <p:cNvSpPr/>
            <p:nvPr/>
          </p:nvSpPr>
          <p:spPr>
            <a:xfrm>
              <a:off x="6031440" y="1801800"/>
              <a:ext cx="90000" cy="1096920"/>
            </a:xfrm>
            <a:custGeom>
              <a:avLst/>
              <a:gdLst/>
              <a:ahLst/>
              <a:cxnLst/>
              <a:rect l="l" t="t" r="r" b="b"/>
              <a:pathLst>
                <a:path w="250" h="3047" extrusionOk="0">
                  <a:moveTo>
                    <a:pt x="0" y="0"/>
                  </a:moveTo>
                  <a:lnTo>
                    <a:pt x="250" y="0"/>
                  </a:lnTo>
                  <a:lnTo>
                    <a:pt x="250" y="3047"/>
                  </a:lnTo>
                  <a:lnTo>
                    <a:pt x="0" y="3047"/>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71" name="Google Shape;2571;p23"/>
            <p:cNvSpPr/>
            <p:nvPr/>
          </p:nvSpPr>
          <p:spPr>
            <a:xfrm>
              <a:off x="5433840" y="2706120"/>
              <a:ext cx="90000" cy="754200"/>
            </a:xfrm>
            <a:custGeom>
              <a:avLst/>
              <a:gdLst/>
              <a:ahLst/>
              <a:cxnLst/>
              <a:rect l="l" t="t" r="r" b="b"/>
              <a:pathLst>
                <a:path w="250" h="2095" extrusionOk="0">
                  <a:moveTo>
                    <a:pt x="0" y="0"/>
                  </a:moveTo>
                  <a:lnTo>
                    <a:pt x="250" y="0"/>
                  </a:lnTo>
                  <a:lnTo>
                    <a:pt x="250" y="2095"/>
                  </a:lnTo>
                  <a:lnTo>
                    <a:pt x="0" y="209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72" name="Google Shape;2572;p23"/>
            <p:cNvSpPr/>
            <p:nvPr/>
          </p:nvSpPr>
          <p:spPr>
            <a:xfrm>
              <a:off x="4986000" y="2166120"/>
              <a:ext cx="90360" cy="792720"/>
            </a:xfrm>
            <a:custGeom>
              <a:avLst/>
              <a:gdLst/>
              <a:ahLst/>
              <a:cxnLst/>
              <a:rect l="l" t="t" r="r" b="b"/>
              <a:pathLst>
                <a:path w="251" h="2202" extrusionOk="0">
                  <a:moveTo>
                    <a:pt x="0" y="0"/>
                  </a:moveTo>
                  <a:lnTo>
                    <a:pt x="251" y="0"/>
                  </a:lnTo>
                  <a:lnTo>
                    <a:pt x="251" y="2202"/>
                  </a:lnTo>
                  <a:lnTo>
                    <a:pt x="0" y="22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73" name="Google Shape;2573;p23"/>
            <p:cNvSpPr/>
            <p:nvPr/>
          </p:nvSpPr>
          <p:spPr>
            <a:xfrm>
              <a:off x="5732640" y="2050560"/>
              <a:ext cx="90000" cy="347040"/>
            </a:xfrm>
            <a:custGeom>
              <a:avLst/>
              <a:gdLst/>
              <a:ahLst/>
              <a:cxnLst/>
              <a:rect l="l" t="t" r="r" b="b"/>
              <a:pathLst>
                <a:path w="250" h="964" extrusionOk="0">
                  <a:moveTo>
                    <a:pt x="0" y="0"/>
                  </a:moveTo>
                  <a:lnTo>
                    <a:pt x="250" y="0"/>
                  </a:lnTo>
                  <a:lnTo>
                    <a:pt x="250" y="964"/>
                  </a:lnTo>
                  <a:lnTo>
                    <a:pt x="0" y="96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74" name="Google Shape;2574;p23"/>
            <p:cNvSpPr/>
            <p:nvPr/>
          </p:nvSpPr>
          <p:spPr>
            <a:xfrm>
              <a:off x="5882040" y="2397600"/>
              <a:ext cx="90000" cy="501120"/>
            </a:xfrm>
            <a:custGeom>
              <a:avLst/>
              <a:gdLst/>
              <a:ahLst/>
              <a:cxnLst/>
              <a:rect l="l" t="t" r="r" b="b"/>
              <a:pathLst>
                <a:path w="250" h="1392" extrusionOk="0">
                  <a:moveTo>
                    <a:pt x="0" y="0"/>
                  </a:moveTo>
                  <a:lnTo>
                    <a:pt x="250" y="0"/>
                  </a:lnTo>
                  <a:lnTo>
                    <a:pt x="250" y="1392"/>
                  </a:lnTo>
                  <a:lnTo>
                    <a:pt x="0" y="139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75" name="Google Shape;2575;p23"/>
            <p:cNvSpPr/>
            <p:nvPr/>
          </p:nvSpPr>
          <p:spPr>
            <a:xfrm>
              <a:off x="4687560" y="3133800"/>
              <a:ext cx="90000" cy="420840"/>
            </a:xfrm>
            <a:custGeom>
              <a:avLst/>
              <a:gdLst/>
              <a:ahLst/>
              <a:cxnLst/>
              <a:rect l="l" t="t" r="r" b="b"/>
              <a:pathLst>
                <a:path w="250" h="1169" extrusionOk="0">
                  <a:moveTo>
                    <a:pt x="0" y="0"/>
                  </a:moveTo>
                  <a:lnTo>
                    <a:pt x="250" y="0"/>
                  </a:lnTo>
                  <a:lnTo>
                    <a:pt x="250" y="1169"/>
                  </a:lnTo>
                  <a:lnTo>
                    <a:pt x="0" y="1169"/>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76" name="Google Shape;2576;p23"/>
            <p:cNvSpPr/>
            <p:nvPr/>
          </p:nvSpPr>
          <p:spPr>
            <a:xfrm>
              <a:off x="4836960" y="2959200"/>
              <a:ext cx="90000" cy="174600"/>
            </a:xfrm>
            <a:custGeom>
              <a:avLst/>
              <a:gdLst/>
              <a:ahLst/>
              <a:cxnLst/>
              <a:rect l="l" t="t" r="r" b="b"/>
              <a:pathLst>
                <a:path w="250" h="485" extrusionOk="0">
                  <a:moveTo>
                    <a:pt x="0" y="0"/>
                  </a:moveTo>
                  <a:lnTo>
                    <a:pt x="250" y="0"/>
                  </a:lnTo>
                  <a:lnTo>
                    <a:pt x="250" y="485"/>
                  </a:lnTo>
                  <a:lnTo>
                    <a:pt x="0" y="48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77" name="Google Shape;2577;p23"/>
            <p:cNvSpPr/>
            <p:nvPr/>
          </p:nvSpPr>
          <p:spPr>
            <a:xfrm>
              <a:off x="5583240" y="2050560"/>
              <a:ext cx="90000" cy="655920"/>
            </a:xfrm>
            <a:custGeom>
              <a:avLst/>
              <a:gdLst/>
              <a:ahLst/>
              <a:cxnLst/>
              <a:rect l="l" t="t" r="r" b="b"/>
              <a:pathLst>
                <a:path w="250" h="1822" extrusionOk="0">
                  <a:moveTo>
                    <a:pt x="0" y="0"/>
                  </a:moveTo>
                  <a:lnTo>
                    <a:pt x="250" y="0"/>
                  </a:lnTo>
                  <a:lnTo>
                    <a:pt x="250" y="1822"/>
                  </a:lnTo>
                  <a:lnTo>
                    <a:pt x="0" y="182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78" name="Google Shape;2578;p23"/>
            <p:cNvSpPr/>
            <p:nvPr/>
          </p:nvSpPr>
          <p:spPr>
            <a:xfrm>
              <a:off x="5284440" y="3460320"/>
              <a:ext cx="90000" cy="108720"/>
            </a:xfrm>
            <a:custGeom>
              <a:avLst/>
              <a:gdLst/>
              <a:ahLst/>
              <a:cxnLst/>
              <a:rect l="l" t="t" r="r" b="b"/>
              <a:pathLst>
                <a:path w="250" h="302" extrusionOk="0">
                  <a:moveTo>
                    <a:pt x="0" y="0"/>
                  </a:moveTo>
                  <a:lnTo>
                    <a:pt x="250" y="0"/>
                  </a:lnTo>
                  <a:lnTo>
                    <a:pt x="250" y="302"/>
                  </a:lnTo>
                  <a:lnTo>
                    <a:pt x="0" y="3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12"/>
        <p:cNvGrpSpPr/>
        <p:nvPr/>
      </p:nvGrpSpPr>
      <p:grpSpPr>
        <a:xfrm>
          <a:off x="0" y="0"/>
          <a:ext cx="0" cy="0"/>
          <a:chOff x="0" y="0"/>
          <a:chExt cx="0" cy="0"/>
        </a:xfrm>
      </p:grpSpPr>
      <p:grpSp>
        <p:nvGrpSpPr>
          <p:cNvPr id="213" name="Google Shape;213;p3"/>
          <p:cNvGrpSpPr/>
          <p:nvPr/>
        </p:nvGrpSpPr>
        <p:grpSpPr>
          <a:xfrm>
            <a:off x="0" y="0"/>
            <a:ext cx="9143995" cy="5143491"/>
            <a:chOff x="0" y="0"/>
            <a:chExt cx="9143995" cy="5143491"/>
          </a:xfrm>
        </p:grpSpPr>
        <p:sp>
          <p:nvSpPr>
            <p:cNvPr id="214" name="Google Shape;214;p3"/>
            <p:cNvSpPr/>
            <p:nvPr/>
          </p:nvSpPr>
          <p:spPr>
            <a:xfrm>
              <a:off x="0" y="19319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15" name="Google Shape;215;p3"/>
            <p:cNvSpPr/>
            <p:nvPr/>
          </p:nvSpPr>
          <p:spPr>
            <a:xfrm>
              <a:off x="0" y="401120"/>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16" name="Google Shape;216;p3"/>
            <p:cNvSpPr/>
            <p:nvPr/>
          </p:nvSpPr>
          <p:spPr>
            <a:xfrm>
              <a:off x="0" y="609048"/>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17" name="Google Shape;217;p3"/>
            <p:cNvSpPr/>
            <p:nvPr/>
          </p:nvSpPr>
          <p:spPr>
            <a:xfrm>
              <a:off x="0" y="816976"/>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18" name="Google Shape;218;p3"/>
            <p:cNvSpPr/>
            <p:nvPr/>
          </p:nvSpPr>
          <p:spPr>
            <a:xfrm>
              <a:off x="0" y="1024085"/>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19" name="Google Shape;219;p3"/>
            <p:cNvSpPr/>
            <p:nvPr/>
          </p:nvSpPr>
          <p:spPr>
            <a:xfrm>
              <a:off x="0" y="123201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0" name="Google Shape;220;p3"/>
            <p:cNvSpPr/>
            <p:nvPr/>
          </p:nvSpPr>
          <p:spPr>
            <a:xfrm>
              <a:off x="0" y="1439941"/>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1" name="Google Shape;221;p3"/>
            <p:cNvSpPr/>
            <p:nvPr/>
          </p:nvSpPr>
          <p:spPr>
            <a:xfrm>
              <a:off x="0" y="1647868"/>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2" name="Google Shape;222;p3"/>
            <p:cNvSpPr/>
            <p:nvPr/>
          </p:nvSpPr>
          <p:spPr>
            <a:xfrm>
              <a:off x="0" y="1854977"/>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3" name="Google Shape;223;p3"/>
            <p:cNvSpPr/>
            <p:nvPr/>
          </p:nvSpPr>
          <p:spPr>
            <a:xfrm>
              <a:off x="0" y="2062905"/>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4" name="Google Shape;224;p3"/>
            <p:cNvSpPr/>
            <p:nvPr/>
          </p:nvSpPr>
          <p:spPr>
            <a:xfrm>
              <a:off x="0" y="227083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5" name="Google Shape;225;p3"/>
            <p:cNvSpPr/>
            <p:nvPr/>
          </p:nvSpPr>
          <p:spPr>
            <a:xfrm>
              <a:off x="0" y="2478761"/>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6" name="Google Shape;226;p3"/>
            <p:cNvSpPr/>
            <p:nvPr/>
          </p:nvSpPr>
          <p:spPr>
            <a:xfrm>
              <a:off x="0" y="2686688"/>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7" name="Google Shape;227;p3"/>
            <p:cNvSpPr/>
            <p:nvPr/>
          </p:nvSpPr>
          <p:spPr>
            <a:xfrm>
              <a:off x="0" y="2894616"/>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8" name="Google Shape;228;p3"/>
            <p:cNvSpPr/>
            <p:nvPr/>
          </p:nvSpPr>
          <p:spPr>
            <a:xfrm>
              <a:off x="0" y="3102544"/>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9" name="Google Shape;229;p3"/>
            <p:cNvSpPr/>
            <p:nvPr/>
          </p:nvSpPr>
          <p:spPr>
            <a:xfrm>
              <a:off x="0" y="330965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30" name="Google Shape;230;p3"/>
            <p:cNvSpPr/>
            <p:nvPr/>
          </p:nvSpPr>
          <p:spPr>
            <a:xfrm>
              <a:off x="0" y="3517581"/>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31" name="Google Shape;231;p3"/>
            <p:cNvSpPr/>
            <p:nvPr/>
          </p:nvSpPr>
          <p:spPr>
            <a:xfrm>
              <a:off x="0" y="3725509"/>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32" name="Google Shape;232;p3"/>
            <p:cNvSpPr/>
            <p:nvPr/>
          </p:nvSpPr>
          <p:spPr>
            <a:xfrm>
              <a:off x="0" y="3933436"/>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33" name="Google Shape;233;p3"/>
            <p:cNvSpPr/>
            <p:nvPr/>
          </p:nvSpPr>
          <p:spPr>
            <a:xfrm>
              <a:off x="0" y="4140545"/>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34" name="Google Shape;234;p3"/>
            <p:cNvSpPr/>
            <p:nvPr/>
          </p:nvSpPr>
          <p:spPr>
            <a:xfrm>
              <a:off x="0" y="434847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35" name="Google Shape;235;p3"/>
            <p:cNvSpPr/>
            <p:nvPr/>
          </p:nvSpPr>
          <p:spPr>
            <a:xfrm>
              <a:off x="0" y="4556401"/>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36" name="Google Shape;236;p3"/>
            <p:cNvSpPr/>
            <p:nvPr/>
          </p:nvSpPr>
          <p:spPr>
            <a:xfrm>
              <a:off x="0" y="4764329"/>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37" name="Google Shape;237;p3"/>
            <p:cNvSpPr/>
            <p:nvPr/>
          </p:nvSpPr>
          <p:spPr>
            <a:xfrm>
              <a:off x="0" y="4972256"/>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38" name="Google Shape;238;p3"/>
            <p:cNvSpPr/>
            <p:nvPr/>
          </p:nvSpPr>
          <p:spPr>
            <a:xfrm>
              <a:off x="867684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39" name="Google Shape;239;p3"/>
            <p:cNvSpPr/>
            <p:nvPr/>
          </p:nvSpPr>
          <p:spPr>
            <a:xfrm>
              <a:off x="8470469"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40" name="Google Shape;240;p3"/>
            <p:cNvSpPr/>
            <p:nvPr/>
          </p:nvSpPr>
          <p:spPr>
            <a:xfrm>
              <a:off x="826327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41" name="Google Shape;241;p3"/>
            <p:cNvSpPr/>
            <p:nvPr/>
          </p:nvSpPr>
          <p:spPr>
            <a:xfrm>
              <a:off x="805608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42" name="Google Shape;242;p3"/>
            <p:cNvSpPr/>
            <p:nvPr/>
          </p:nvSpPr>
          <p:spPr>
            <a:xfrm>
              <a:off x="7848888"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43" name="Google Shape;243;p3"/>
            <p:cNvSpPr/>
            <p:nvPr/>
          </p:nvSpPr>
          <p:spPr>
            <a:xfrm>
              <a:off x="7641695"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44" name="Google Shape;244;p3"/>
            <p:cNvSpPr/>
            <p:nvPr/>
          </p:nvSpPr>
          <p:spPr>
            <a:xfrm>
              <a:off x="743450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45" name="Google Shape;245;p3"/>
            <p:cNvSpPr/>
            <p:nvPr/>
          </p:nvSpPr>
          <p:spPr>
            <a:xfrm>
              <a:off x="7227308"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46" name="Google Shape;246;p3"/>
            <p:cNvSpPr/>
            <p:nvPr/>
          </p:nvSpPr>
          <p:spPr>
            <a:xfrm>
              <a:off x="702093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47" name="Google Shape;247;p3"/>
            <p:cNvSpPr/>
            <p:nvPr/>
          </p:nvSpPr>
          <p:spPr>
            <a:xfrm>
              <a:off x="681373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48" name="Google Shape;248;p3"/>
            <p:cNvSpPr/>
            <p:nvPr/>
          </p:nvSpPr>
          <p:spPr>
            <a:xfrm>
              <a:off x="660654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49" name="Google Shape;249;p3"/>
            <p:cNvSpPr/>
            <p:nvPr/>
          </p:nvSpPr>
          <p:spPr>
            <a:xfrm>
              <a:off x="6399349"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50" name="Google Shape;250;p3"/>
            <p:cNvSpPr/>
            <p:nvPr/>
          </p:nvSpPr>
          <p:spPr>
            <a:xfrm>
              <a:off x="619297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51" name="Google Shape;251;p3"/>
            <p:cNvSpPr/>
            <p:nvPr/>
          </p:nvSpPr>
          <p:spPr>
            <a:xfrm>
              <a:off x="598577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52" name="Google Shape;252;p3"/>
            <p:cNvSpPr/>
            <p:nvPr/>
          </p:nvSpPr>
          <p:spPr>
            <a:xfrm>
              <a:off x="577858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53" name="Google Shape;253;p3"/>
            <p:cNvSpPr/>
            <p:nvPr/>
          </p:nvSpPr>
          <p:spPr>
            <a:xfrm>
              <a:off x="557139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54" name="Google Shape;254;p3"/>
            <p:cNvSpPr/>
            <p:nvPr/>
          </p:nvSpPr>
          <p:spPr>
            <a:xfrm>
              <a:off x="536501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55" name="Google Shape;255;p3"/>
            <p:cNvSpPr/>
            <p:nvPr/>
          </p:nvSpPr>
          <p:spPr>
            <a:xfrm>
              <a:off x="515863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56" name="Google Shape;256;p3"/>
            <p:cNvSpPr/>
            <p:nvPr/>
          </p:nvSpPr>
          <p:spPr>
            <a:xfrm>
              <a:off x="495144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57" name="Google Shape;257;p3"/>
            <p:cNvSpPr/>
            <p:nvPr/>
          </p:nvSpPr>
          <p:spPr>
            <a:xfrm>
              <a:off x="474424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58" name="Google Shape;258;p3"/>
            <p:cNvSpPr/>
            <p:nvPr/>
          </p:nvSpPr>
          <p:spPr>
            <a:xfrm>
              <a:off x="4537053"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59" name="Google Shape;259;p3"/>
            <p:cNvSpPr/>
            <p:nvPr/>
          </p:nvSpPr>
          <p:spPr>
            <a:xfrm>
              <a:off x="432986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60" name="Google Shape;260;p3"/>
            <p:cNvSpPr/>
            <p:nvPr/>
          </p:nvSpPr>
          <p:spPr>
            <a:xfrm>
              <a:off x="412266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61" name="Google Shape;261;p3"/>
            <p:cNvSpPr/>
            <p:nvPr/>
          </p:nvSpPr>
          <p:spPr>
            <a:xfrm>
              <a:off x="3916288"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62" name="Google Shape;262;p3"/>
            <p:cNvSpPr/>
            <p:nvPr/>
          </p:nvSpPr>
          <p:spPr>
            <a:xfrm>
              <a:off x="370909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63" name="Google Shape;263;p3"/>
            <p:cNvSpPr/>
            <p:nvPr/>
          </p:nvSpPr>
          <p:spPr>
            <a:xfrm>
              <a:off x="350190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64" name="Google Shape;264;p3"/>
            <p:cNvSpPr/>
            <p:nvPr/>
          </p:nvSpPr>
          <p:spPr>
            <a:xfrm>
              <a:off x="329470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65" name="Google Shape;265;p3"/>
            <p:cNvSpPr/>
            <p:nvPr/>
          </p:nvSpPr>
          <p:spPr>
            <a:xfrm>
              <a:off x="308751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66" name="Google Shape;266;p3"/>
            <p:cNvSpPr/>
            <p:nvPr/>
          </p:nvSpPr>
          <p:spPr>
            <a:xfrm>
              <a:off x="288113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67" name="Google Shape;267;p3"/>
            <p:cNvSpPr/>
            <p:nvPr/>
          </p:nvSpPr>
          <p:spPr>
            <a:xfrm>
              <a:off x="267394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68" name="Google Shape;268;p3"/>
            <p:cNvSpPr/>
            <p:nvPr/>
          </p:nvSpPr>
          <p:spPr>
            <a:xfrm>
              <a:off x="2466748"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69" name="Google Shape;269;p3"/>
            <p:cNvSpPr/>
            <p:nvPr/>
          </p:nvSpPr>
          <p:spPr>
            <a:xfrm>
              <a:off x="2259555"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70" name="Google Shape;270;p3"/>
            <p:cNvSpPr/>
            <p:nvPr/>
          </p:nvSpPr>
          <p:spPr>
            <a:xfrm>
              <a:off x="205236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71" name="Google Shape;271;p3"/>
            <p:cNvSpPr/>
            <p:nvPr/>
          </p:nvSpPr>
          <p:spPr>
            <a:xfrm>
              <a:off x="1845983"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72" name="Google Shape;272;p3"/>
            <p:cNvSpPr/>
            <p:nvPr/>
          </p:nvSpPr>
          <p:spPr>
            <a:xfrm>
              <a:off x="163879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73" name="Google Shape;273;p3"/>
            <p:cNvSpPr/>
            <p:nvPr/>
          </p:nvSpPr>
          <p:spPr>
            <a:xfrm>
              <a:off x="143159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74" name="Google Shape;274;p3"/>
            <p:cNvSpPr/>
            <p:nvPr/>
          </p:nvSpPr>
          <p:spPr>
            <a:xfrm>
              <a:off x="122440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75" name="Google Shape;275;p3"/>
            <p:cNvSpPr/>
            <p:nvPr/>
          </p:nvSpPr>
          <p:spPr>
            <a:xfrm>
              <a:off x="1017209"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76" name="Google Shape;276;p3"/>
            <p:cNvSpPr/>
            <p:nvPr/>
          </p:nvSpPr>
          <p:spPr>
            <a:xfrm>
              <a:off x="810015"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77" name="Google Shape;277;p3"/>
            <p:cNvSpPr/>
            <p:nvPr/>
          </p:nvSpPr>
          <p:spPr>
            <a:xfrm>
              <a:off x="60363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78" name="Google Shape;278;p3"/>
            <p:cNvSpPr/>
            <p:nvPr/>
          </p:nvSpPr>
          <p:spPr>
            <a:xfrm>
              <a:off x="39644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79" name="Google Shape;279;p3"/>
            <p:cNvSpPr/>
            <p:nvPr/>
          </p:nvSpPr>
          <p:spPr>
            <a:xfrm>
              <a:off x="18925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80" name="Google Shape;280;p3"/>
            <p:cNvSpPr/>
            <p:nvPr/>
          </p:nvSpPr>
          <p:spPr>
            <a:xfrm>
              <a:off x="8716176" y="193200"/>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81" name="Google Shape;281;p3"/>
            <p:cNvSpPr/>
            <p:nvPr/>
          </p:nvSpPr>
          <p:spPr>
            <a:xfrm>
              <a:off x="8716176" y="401127"/>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82" name="Google Shape;282;p3"/>
            <p:cNvSpPr/>
            <p:nvPr/>
          </p:nvSpPr>
          <p:spPr>
            <a:xfrm>
              <a:off x="8716176" y="609054"/>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83" name="Google Shape;283;p3"/>
            <p:cNvSpPr/>
            <p:nvPr/>
          </p:nvSpPr>
          <p:spPr>
            <a:xfrm>
              <a:off x="8716176" y="81698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84" name="Google Shape;284;p3"/>
            <p:cNvSpPr/>
            <p:nvPr/>
          </p:nvSpPr>
          <p:spPr>
            <a:xfrm>
              <a:off x="8716176" y="1024090"/>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85" name="Google Shape;285;p3"/>
            <p:cNvSpPr/>
            <p:nvPr/>
          </p:nvSpPr>
          <p:spPr>
            <a:xfrm>
              <a:off x="8716176" y="1232017"/>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86" name="Google Shape;286;p3"/>
            <p:cNvSpPr/>
            <p:nvPr/>
          </p:nvSpPr>
          <p:spPr>
            <a:xfrm>
              <a:off x="8716176" y="1439944"/>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87" name="Google Shape;287;p3"/>
            <p:cNvSpPr/>
            <p:nvPr/>
          </p:nvSpPr>
          <p:spPr>
            <a:xfrm>
              <a:off x="8716176" y="164787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88" name="Google Shape;288;p3"/>
            <p:cNvSpPr/>
            <p:nvPr/>
          </p:nvSpPr>
          <p:spPr>
            <a:xfrm>
              <a:off x="8716176" y="1854980"/>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89" name="Google Shape;289;p3"/>
            <p:cNvSpPr/>
            <p:nvPr/>
          </p:nvSpPr>
          <p:spPr>
            <a:xfrm>
              <a:off x="8716176" y="2062907"/>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90" name="Google Shape;290;p3"/>
            <p:cNvSpPr/>
            <p:nvPr/>
          </p:nvSpPr>
          <p:spPr>
            <a:xfrm>
              <a:off x="8716176" y="2270834"/>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91" name="Google Shape;291;p3"/>
            <p:cNvSpPr/>
            <p:nvPr/>
          </p:nvSpPr>
          <p:spPr>
            <a:xfrm>
              <a:off x="8716176" y="247876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92" name="Google Shape;292;p3"/>
            <p:cNvSpPr/>
            <p:nvPr/>
          </p:nvSpPr>
          <p:spPr>
            <a:xfrm>
              <a:off x="8716176" y="2686689"/>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93" name="Google Shape;293;p3"/>
            <p:cNvSpPr/>
            <p:nvPr/>
          </p:nvSpPr>
          <p:spPr>
            <a:xfrm>
              <a:off x="8716176" y="2894616"/>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94" name="Google Shape;294;p3"/>
            <p:cNvSpPr/>
            <p:nvPr/>
          </p:nvSpPr>
          <p:spPr>
            <a:xfrm>
              <a:off x="8716176" y="3102543"/>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95" name="Google Shape;295;p3"/>
            <p:cNvSpPr/>
            <p:nvPr/>
          </p:nvSpPr>
          <p:spPr>
            <a:xfrm>
              <a:off x="8716176" y="330965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96" name="Google Shape;296;p3"/>
            <p:cNvSpPr/>
            <p:nvPr/>
          </p:nvSpPr>
          <p:spPr>
            <a:xfrm>
              <a:off x="8716176" y="3517579"/>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97" name="Google Shape;297;p3"/>
            <p:cNvSpPr/>
            <p:nvPr/>
          </p:nvSpPr>
          <p:spPr>
            <a:xfrm>
              <a:off x="8716176" y="3725506"/>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98" name="Google Shape;298;p3"/>
            <p:cNvSpPr/>
            <p:nvPr/>
          </p:nvSpPr>
          <p:spPr>
            <a:xfrm>
              <a:off x="8716176" y="3933433"/>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99" name="Google Shape;299;p3"/>
            <p:cNvSpPr/>
            <p:nvPr/>
          </p:nvSpPr>
          <p:spPr>
            <a:xfrm>
              <a:off x="8716176" y="414054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300" name="Google Shape;300;p3"/>
            <p:cNvSpPr/>
            <p:nvPr/>
          </p:nvSpPr>
          <p:spPr>
            <a:xfrm>
              <a:off x="8716176" y="4348469"/>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301" name="Google Shape;301;p3"/>
            <p:cNvSpPr/>
            <p:nvPr/>
          </p:nvSpPr>
          <p:spPr>
            <a:xfrm>
              <a:off x="8716176" y="4556396"/>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302" name="Google Shape;302;p3"/>
            <p:cNvSpPr/>
            <p:nvPr/>
          </p:nvSpPr>
          <p:spPr>
            <a:xfrm>
              <a:off x="8716176" y="4764323"/>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303" name="Google Shape;303;p3"/>
            <p:cNvSpPr/>
            <p:nvPr/>
          </p:nvSpPr>
          <p:spPr>
            <a:xfrm>
              <a:off x="8716176" y="4972250"/>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304" name="Google Shape;304;p3"/>
            <p:cNvSpPr/>
            <p:nvPr/>
          </p:nvSpPr>
          <p:spPr>
            <a:xfrm>
              <a:off x="907150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305" name="Google Shape;305;p3"/>
            <p:cNvSpPr/>
            <p:nvPr/>
          </p:nvSpPr>
          <p:spPr>
            <a:xfrm>
              <a:off x="886430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grpSp>
      <p:grpSp>
        <p:nvGrpSpPr>
          <p:cNvPr id="306" name="Google Shape;306;p3"/>
          <p:cNvGrpSpPr/>
          <p:nvPr/>
        </p:nvGrpSpPr>
        <p:grpSpPr>
          <a:xfrm flipH="1">
            <a:off x="122025" y="4917447"/>
            <a:ext cx="4420450" cy="226056"/>
            <a:chOff x="122000" y="4917447"/>
            <a:chExt cx="4420450" cy="226056"/>
          </a:xfrm>
        </p:grpSpPr>
        <p:sp>
          <p:nvSpPr>
            <p:cNvPr id="307" name="Google Shape;307;p3"/>
            <p:cNvSpPr/>
            <p:nvPr/>
          </p:nvSpPr>
          <p:spPr>
            <a:xfrm>
              <a:off x="122000" y="5120767"/>
              <a:ext cx="239400" cy="22734"/>
            </a:xfrm>
            <a:custGeom>
              <a:avLst/>
              <a:gdLst/>
              <a:ahLst/>
              <a:cxnLst/>
              <a:rect l="l" t="t" r="r" b="b"/>
              <a:pathLst>
                <a:path w="665" h="389" extrusionOk="0">
                  <a:moveTo>
                    <a:pt x="0" y="0"/>
                  </a:moveTo>
                  <a:lnTo>
                    <a:pt x="665" y="0"/>
                  </a:lnTo>
                  <a:lnTo>
                    <a:pt x="665" y="389"/>
                  </a:lnTo>
                  <a:lnTo>
                    <a:pt x="0" y="389"/>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08" name="Google Shape;308;p3"/>
            <p:cNvSpPr/>
            <p:nvPr/>
          </p:nvSpPr>
          <p:spPr>
            <a:xfrm>
              <a:off x="420441" y="5093416"/>
              <a:ext cx="239400" cy="50085"/>
            </a:xfrm>
            <a:custGeom>
              <a:avLst/>
              <a:gdLst/>
              <a:ahLst/>
              <a:cxnLst/>
              <a:rect l="l" t="t" r="r" b="b"/>
              <a:pathLst>
                <a:path w="665" h="857" extrusionOk="0">
                  <a:moveTo>
                    <a:pt x="0" y="0"/>
                  </a:moveTo>
                  <a:lnTo>
                    <a:pt x="665" y="0"/>
                  </a:lnTo>
                  <a:lnTo>
                    <a:pt x="665" y="857"/>
                  </a:lnTo>
                  <a:lnTo>
                    <a:pt x="0" y="857"/>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09" name="Google Shape;309;p3"/>
            <p:cNvSpPr/>
            <p:nvPr/>
          </p:nvSpPr>
          <p:spPr>
            <a:xfrm>
              <a:off x="719241" y="5077403"/>
              <a:ext cx="239400" cy="66098"/>
            </a:xfrm>
            <a:custGeom>
              <a:avLst/>
              <a:gdLst/>
              <a:ahLst/>
              <a:cxnLst/>
              <a:rect l="l" t="t" r="r" b="b"/>
              <a:pathLst>
                <a:path w="665" h="1131" extrusionOk="0">
                  <a:moveTo>
                    <a:pt x="0" y="0"/>
                  </a:moveTo>
                  <a:lnTo>
                    <a:pt x="665" y="0"/>
                  </a:lnTo>
                  <a:lnTo>
                    <a:pt x="665" y="1131"/>
                  </a:lnTo>
                  <a:lnTo>
                    <a:pt x="0" y="1131"/>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10" name="Google Shape;310;p3"/>
            <p:cNvSpPr/>
            <p:nvPr/>
          </p:nvSpPr>
          <p:spPr>
            <a:xfrm>
              <a:off x="1018042" y="5048825"/>
              <a:ext cx="239400" cy="94677"/>
            </a:xfrm>
            <a:custGeom>
              <a:avLst/>
              <a:gdLst/>
              <a:ahLst/>
              <a:cxnLst/>
              <a:rect l="l" t="t" r="r" b="b"/>
              <a:pathLst>
                <a:path w="665" h="1620" extrusionOk="0">
                  <a:moveTo>
                    <a:pt x="0" y="0"/>
                  </a:moveTo>
                  <a:lnTo>
                    <a:pt x="665" y="0"/>
                  </a:lnTo>
                  <a:lnTo>
                    <a:pt x="665" y="1620"/>
                  </a:lnTo>
                  <a:lnTo>
                    <a:pt x="0" y="1620"/>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11" name="Google Shape;311;p3"/>
            <p:cNvSpPr/>
            <p:nvPr/>
          </p:nvSpPr>
          <p:spPr>
            <a:xfrm>
              <a:off x="1316483" y="5020539"/>
              <a:ext cx="239760" cy="122963"/>
            </a:xfrm>
            <a:custGeom>
              <a:avLst/>
              <a:gdLst/>
              <a:ahLst/>
              <a:cxnLst/>
              <a:rect l="l" t="t" r="r" b="b"/>
              <a:pathLst>
                <a:path w="666" h="2104" extrusionOk="0">
                  <a:moveTo>
                    <a:pt x="0" y="0"/>
                  </a:moveTo>
                  <a:lnTo>
                    <a:pt x="666" y="0"/>
                  </a:lnTo>
                  <a:lnTo>
                    <a:pt x="666" y="2104"/>
                  </a:lnTo>
                  <a:lnTo>
                    <a:pt x="0" y="2104"/>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12" name="Google Shape;312;p3"/>
            <p:cNvSpPr/>
            <p:nvPr/>
          </p:nvSpPr>
          <p:spPr>
            <a:xfrm>
              <a:off x="1615283" y="5009493"/>
              <a:ext cx="239400" cy="134009"/>
            </a:xfrm>
            <a:custGeom>
              <a:avLst/>
              <a:gdLst/>
              <a:ahLst/>
              <a:cxnLst/>
              <a:rect l="l" t="t" r="r" b="b"/>
              <a:pathLst>
                <a:path w="665" h="2293" extrusionOk="0">
                  <a:moveTo>
                    <a:pt x="0" y="0"/>
                  </a:moveTo>
                  <a:lnTo>
                    <a:pt x="665" y="0"/>
                  </a:lnTo>
                  <a:lnTo>
                    <a:pt x="665" y="2293"/>
                  </a:lnTo>
                  <a:lnTo>
                    <a:pt x="0" y="229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13" name="Google Shape;313;p3"/>
            <p:cNvSpPr/>
            <p:nvPr/>
          </p:nvSpPr>
          <p:spPr>
            <a:xfrm>
              <a:off x="2212525" y="4988980"/>
              <a:ext cx="239400" cy="154522"/>
            </a:xfrm>
            <a:custGeom>
              <a:avLst/>
              <a:gdLst/>
              <a:ahLst/>
              <a:cxnLst/>
              <a:rect l="l" t="t" r="r" b="b"/>
              <a:pathLst>
                <a:path w="665" h="2644" extrusionOk="0">
                  <a:moveTo>
                    <a:pt x="0" y="0"/>
                  </a:moveTo>
                  <a:lnTo>
                    <a:pt x="665" y="0"/>
                  </a:lnTo>
                  <a:lnTo>
                    <a:pt x="665" y="2644"/>
                  </a:lnTo>
                  <a:lnTo>
                    <a:pt x="0" y="2644"/>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14" name="Google Shape;314;p3"/>
            <p:cNvSpPr/>
            <p:nvPr/>
          </p:nvSpPr>
          <p:spPr>
            <a:xfrm>
              <a:off x="2809766" y="4980623"/>
              <a:ext cx="239400" cy="162879"/>
            </a:xfrm>
            <a:custGeom>
              <a:avLst/>
              <a:gdLst/>
              <a:ahLst/>
              <a:cxnLst/>
              <a:rect l="l" t="t" r="r" b="b"/>
              <a:pathLst>
                <a:path w="665" h="2787" extrusionOk="0">
                  <a:moveTo>
                    <a:pt x="0" y="0"/>
                  </a:moveTo>
                  <a:lnTo>
                    <a:pt x="665" y="0"/>
                  </a:lnTo>
                  <a:lnTo>
                    <a:pt x="665" y="2787"/>
                  </a:lnTo>
                  <a:lnTo>
                    <a:pt x="0" y="2787"/>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15" name="Google Shape;315;p3"/>
            <p:cNvSpPr/>
            <p:nvPr/>
          </p:nvSpPr>
          <p:spPr>
            <a:xfrm>
              <a:off x="3108567" y="4966948"/>
              <a:ext cx="239400" cy="176555"/>
            </a:xfrm>
            <a:custGeom>
              <a:avLst/>
              <a:gdLst/>
              <a:ahLst/>
              <a:cxnLst/>
              <a:rect l="l" t="t" r="r" b="b"/>
              <a:pathLst>
                <a:path w="665" h="3021" extrusionOk="0">
                  <a:moveTo>
                    <a:pt x="0" y="0"/>
                  </a:moveTo>
                  <a:lnTo>
                    <a:pt x="665" y="0"/>
                  </a:lnTo>
                  <a:lnTo>
                    <a:pt x="665" y="3021"/>
                  </a:lnTo>
                  <a:lnTo>
                    <a:pt x="0" y="3021"/>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16" name="Google Shape;316;p3"/>
            <p:cNvSpPr/>
            <p:nvPr/>
          </p:nvSpPr>
          <p:spPr>
            <a:xfrm>
              <a:off x="3407008" y="4938486"/>
              <a:ext cx="239400" cy="205016"/>
            </a:xfrm>
            <a:custGeom>
              <a:avLst/>
              <a:gdLst/>
              <a:ahLst/>
              <a:cxnLst/>
              <a:rect l="l" t="t" r="r" b="b"/>
              <a:pathLst>
                <a:path w="665" h="3508" extrusionOk="0">
                  <a:moveTo>
                    <a:pt x="0" y="0"/>
                  </a:moveTo>
                  <a:lnTo>
                    <a:pt x="665" y="0"/>
                  </a:lnTo>
                  <a:lnTo>
                    <a:pt x="665" y="3508"/>
                  </a:lnTo>
                  <a:lnTo>
                    <a:pt x="0" y="3508"/>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17" name="Google Shape;317;p3"/>
            <p:cNvSpPr/>
            <p:nvPr/>
          </p:nvSpPr>
          <p:spPr>
            <a:xfrm>
              <a:off x="3705808" y="4945207"/>
              <a:ext cx="239400" cy="198295"/>
            </a:xfrm>
            <a:custGeom>
              <a:avLst/>
              <a:gdLst/>
              <a:ahLst/>
              <a:cxnLst/>
              <a:rect l="l" t="t" r="r" b="b"/>
              <a:pathLst>
                <a:path w="665" h="3393" extrusionOk="0">
                  <a:moveTo>
                    <a:pt x="0" y="0"/>
                  </a:moveTo>
                  <a:lnTo>
                    <a:pt x="665" y="0"/>
                  </a:lnTo>
                  <a:lnTo>
                    <a:pt x="665" y="3393"/>
                  </a:lnTo>
                  <a:lnTo>
                    <a:pt x="0" y="339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18" name="Google Shape;318;p3"/>
            <p:cNvSpPr/>
            <p:nvPr/>
          </p:nvSpPr>
          <p:spPr>
            <a:xfrm>
              <a:off x="4004609" y="4929545"/>
              <a:ext cx="239400" cy="213958"/>
            </a:xfrm>
            <a:custGeom>
              <a:avLst/>
              <a:gdLst/>
              <a:ahLst/>
              <a:cxnLst/>
              <a:rect l="l" t="t" r="r" b="b"/>
              <a:pathLst>
                <a:path w="665" h="3661" extrusionOk="0">
                  <a:moveTo>
                    <a:pt x="0" y="0"/>
                  </a:moveTo>
                  <a:lnTo>
                    <a:pt x="665" y="0"/>
                  </a:lnTo>
                  <a:lnTo>
                    <a:pt x="665" y="3661"/>
                  </a:lnTo>
                  <a:lnTo>
                    <a:pt x="0" y="3661"/>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19" name="Google Shape;319;p3"/>
            <p:cNvSpPr/>
            <p:nvPr/>
          </p:nvSpPr>
          <p:spPr>
            <a:xfrm>
              <a:off x="4303050" y="4917447"/>
              <a:ext cx="239400" cy="226056"/>
            </a:xfrm>
            <a:custGeom>
              <a:avLst/>
              <a:gdLst/>
              <a:ahLst/>
              <a:cxnLst/>
              <a:rect l="l" t="t" r="r" b="b"/>
              <a:pathLst>
                <a:path w="665" h="3868" extrusionOk="0">
                  <a:moveTo>
                    <a:pt x="0" y="0"/>
                  </a:moveTo>
                  <a:lnTo>
                    <a:pt x="665" y="0"/>
                  </a:lnTo>
                  <a:lnTo>
                    <a:pt x="665" y="3868"/>
                  </a:lnTo>
                  <a:lnTo>
                    <a:pt x="0" y="3868"/>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20" name="Google Shape;320;p3"/>
            <p:cNvSpPr/>
            <p:nvPr/>
          </p:nvSpPr>
          <p:spPr>
            <a:xfrm>
              <a:off x="1914084" y="5026208"/>
              <a:ext cx="239400" cy="117294"/>
            </a:xfrm>
            <a:custGeom>
              <a:avLst/>
              <a:gdLst/>
              <a:ahLst/>
              <a:cxnLst/>
              <a:rect l="l" t="t" r="r" b="b"/>
              <a:pathLst>
                <a:path w="665" h="2007" extrusionOk="0">
                  <a:moveTo>
                    <a:pt x="0" y="0"/>
                  </a:moveTo>
                  <a:lnTo>
                    <a:pt x="665" y="0"/>
                  </a:lnTo>
                  <a:lnTo>
                    <a:pt x="665" y="2007"/>
                  </a:lnTo>
                  <a:lnTo>
                    <a:pt x="0" y="2007"/>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21" name="Google Shape;321;p3"/>
            <p:cNvSpPr/>
            <p:nvPr/>
          </p:nvSpPr>
          <p:spPr>
            <a:xfrm>
              <a:off x="2510966" y="5013584"/>
              <a:ext cx="239400" cy="129918"/>
            </a:xfrm>
            <a:custGeom>
              <a:avLst/>
              <a:gdLst/>
              <a:ahLst/>
              <a:cxnLst/>
              <a:rect l="l" t="t" r="r" b="b"/>
              <a:pathLst>
                <a:path w="665" h="2223" extrusionOk="0">
                  <a:moveTo>
                    <a:pt x="0" y="0"/>
                  </a:moveTo>
                  <a:lnTo>
                    <a:pt x="665" y="0"/>
                  </a:lnTo>
                  <a:lnTo>
                    <a:pt x="665" y="2223"/>
                  </a:lnTo>
                  <a:lnTo>
                    <a:pt x="0" y="222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322" name="Google Shape;322;p3"/>
          <p:cNvGrpSpPr/>
          <p:nvPr/>
        </p:nvGrpSpPr>
        <p:grpSpPr>
          <a:xfrm flipH="1">
            <a:off x="4601525" y="4884626"/>
            <a:ext cx="4420450" cy="258877"/>
            <a:chOff x="4601500" y="4884626"/>
            <a:chExt cx="4420450" cy="258877"/>
          </a:xfrm>
        </p:grpSpPr>
        <p:sp>
          <p:nvSpPr>
            <p:cNvPr id="323" name="Google Shape;323;p3"/>
            <p:cNvSpPr/>
            <p:nvPr/>
          </p:nvSpPr>
          <p:spPr>
            <a:xfrm flipH="1">
              <a:off x="8782550" y="5120767"/>
              <a:ext cx="239400" cy="22734"/>
            </a:xfrm>
            <a:custGeom>
              <a:avLst/>
              <a:gdLst/>
              <a:ahLst/>
              <a:cxnLst/>
              <a:rect l="l" t="t" r="r" b="b"/>
              <a:pathLst>
                <a:path w="665" h="389" extrusionOk="0">
                  <a:moveTo>
                    <a:pt x="0" y="0"/>
                  </a:moveTo>
                  <a:lnTo>
                    <a:pt x="665" y="0"/>
                  </a:lnTo>
                  <a:lnTo>
                    <a:pt x="665" y="389"/>
                  </a:lnTo>
                  <a:lnTo>
                    <a:pt x="0" y="389"/>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24" name="Google Shape;324;p3"/>
            <p:cNvSpPr/>
            <p:nvPr/>
          </p:nvSpPr>
          <p:spPr>
            <a:xfrm flipH="1">
              <a:off x="8484109" y="5093416"/>
              <a:ext cx="239400" cy="50085"/>
            </a:xfrm>
            <a:custGeom>
              <a:avLst/>
              <a:gdLst/>
              <a:ahLst/>
              <a:cxnLst/>
              <a:rect l="l" t="t" r="r" b="b"/>
              <a:pathLst>
                <a:path w="665" h="857" extrusionOk="0">
                  <a:moveTo>
                    <a:pt x="0" y="0"/>
                  </a:moveTo>
                  <a:lnTo>
                    <a:pt x="665" y="0"/>
                  </a:lnTo>
                  <a:lnTo>
                    <a:pt x="665" y="857"/>
                  </a:lnTo>
                  <a:lnTo>
                    <a:pt x="0" y="857"/>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25" name="Google Shape;325;p3"/>
            <p:cNvSpPr/>
            <p:nvPr/>
          </p:nvSpPr>
          <p:spPr>
            <a:xfrm flipH="1">
              <a:off x="8185309" y="5077403"/>
              <a:ext cx="239400" cy="66098"/>
            </a:xfrm>
            <a:custGeom>
              <a:avLst/>
              <a:gdLst/>
              <a:ahLst/>
              <a:cxnLst/>
              <a:rect l="l" t="t" r="r" b="b"/>
              <a:pathLst>
                <a:path w="665" h="1131" extrusionOk="0">
                  <a:moveTo>
                    <a:pt x="0" y="0"/>
                  </a:moveTo>
                  <a:lnTo>
                    <a:pt x="665" y="0"/>
                  </a:lnTo>
                  <a:lnTo>
                    <a:pt x="665" y="1131"/>
                  </a:lnTo>
                  <a:lnTo>
                    <a:pt x="0" y="1131"/>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26" name="Google Shape;326;p3"/>
            <p:cNvSpPr/>
            <p:nvPr/>
          </p:nvSpPr>
          <p:spPr>
            <a:xfrm flipH="1">
              <a:off x="7886508" y="5048825"/>
              <a:ext cx="239400" cy="94677"/>
            </a:xfrm>
            <a:custGeom>
              <a:avLst/>
              <a:gdLst/>
              <a:ahLst/>
              <a:cxnLst/>
              <a:rect l="l" t="t" r="r" b="b"/>
              <a:pathLst>
                <a:path w="665" h="1620" extrusionOk="0">
                  <a:moveTo>
                    <a:pt x="0" y="0"/>
                  </a:moveTo>
                  <a:lnTo>
                    <a:pt x="665" y="0"/>
                  </a:lnTo>
                  <a:lnTo>
                    <a:pt x="665" y="1620"/>
                  </a:lnTo>
                  <a:lnTo>
                    <a:pt x="0" y="1620"/>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27" name="Google Shape;327;p3"/>
            <p:cNvSpPr/>
            <p:nvPr/>
          </p:nvSpPr>
          <p:spPr>
            <a:xfrm flipH="1">
              <a:off x="7587707" y="5020539"/>
              <a:ext cx="239760" cy="122963"/>
            </a:xfrm>
            <a:custGeom>
              <a:avLst/>
              <a:gdLst/>
              <a:ahLst/>
              <a:cxnLst/>
              <a:rect l="l" t="t" r="r" b="b"/>
              <a:pathLst>
                <a:path w="666" h="2104" extrusionOk="0">
                  <a:moveTo>
                    <a:pt x="0" y="0"/>
                  </a:moveTo>
                  <a:lnTo>
                    <a:pt x="666" y="0"/>
                  </a:lnTo>
                  <a:lnTo>
                    <a:pt x="666" y="2104"/>
                  </a:lnTo>
                  <a:lnTo>
                    <a:pt x="0" y="2104"/>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28" name="Google Shape;328;p3"/>
            <p:cNvSpPr/>
            <p:nvPr/>
          </p:nvSpPr>
          <p:spPr>
            <a:xfrm flipH="1">
              <a:off x="7289267" y="5009493"/>
              <a:ext cx="239400" cy="134009"/>
            </a:xfrm>
            <a:custGeom>
              <a:avLst/>
              <a:gdLst/>
              <a:ahLst/>
              <a:cxnLst/>
              <a:rect l="l" t="t" r="r" b="b"/>
              <a:pathLst>
                <a:path w="665" h="2293" extrusionOk="0">
                  <a:moveTo>
                    <a:pt x="0" y="0"/>
                  </a:moveTo>
                  <a:lnTo>
                    <a:pt x="665" y="0"/>
                  </a:lnTo>
                  <a:lnTo>
                    <a:pt x="665" y="2293"/>
                  </a:lnTo>
                  <a:lnTo>
                    <a:pt x="0" y="229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29" name="Google Shape;329;p3"/>
            <p:cNvSpPr/>
            <p:nvPr/>
          </p:nvSpPr>
          <p:spPr>
            <a:xfrm flipH="1">
              <a:off x="6692025" y="4988980"/>
              <a:ext cx="239400" cy="154522"/>
            </a:xfrm>
            <a:custGeom>
              <a:avLst/>
              <a:gdLst/>
              <a:ahLst/>
              <a:cxnLst/>
              <a:rect l="l" t="t" r="r" b="b"/>
              <a:pathLst>
                <a:path w="665" h="2644" extrusionOk="0">
                  <a:moveTo>
                    <a:pt x="0" y="0"/>
                  </a:moveTo>
                  <a:lnTo>
                    <a:pt x="665" y="0"/>
                  </a:lnTo>
                  <a:lnTo>
                    <a:pt x="665" y="2644"/>
                  </a:lnTo>
                  <a:lnTo>
                    <a:pt x="0" y="2644"/>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30" name="Google Shape;330;p3"/>
            <p:cNvSpPr/>
            <p:nvPr/>
          </p:nvSpPr>
          <p:spPr>
            <a:xfrm flipH="1">
              <a:off x="6094784" y="4980623"/>
              <a:ext cx="239400" cy="162879"/>
            </a:xfrm>
            <a:custGeom>
              <a:avLst/>
              <a:gdLst/>
              <a:ahLst/>
              <a:cxnLst/>
              <a:rect l="l" t="t" r="r" b="b"/>
              <a:pathLst>
                <a:path w="665" h="2787" extrusionOk="0">
                  <a:moveTo>
                    <a:pt x="0" y="0"/>
                  </a:moveTo>
                  <a:lnTo>
                    <a:pt x="665" y="0"/>
                  </a:lnTo>
                  <a:lnTo>
                    <a:pt x="665" y="2787"/>
                  </a:lnTo>
                  <a:lnTo>
                    <a:pt x="0" y="2787"/>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31" name="Google Shape;331;p3"/>
            <p:cNvSpPr/>
            <p:nvPr/>
          </p:nvSpPr>
          <p:spPr>
            <a:xfrm flipH="1">
              <a:off x="5795983" y="4966948"/>
              <a:ext cx="239400" cy="176555"/>
            </a:xfrm>
            <a:custGeom>
              <a:avLst/>
              <a:gdLst/>
              <a:ahLst/>
              <a:cxnLst/>
              <a:rect l="l" t="t" r="r" b="b"/>
              <a:pathLst>
                <a:path w="665" h="3021" extrusionOk="0">
                  <a:moveTo>
                    <a:pt x="0" y="0"/>
                  </a:moveTo>
                  <a:lnTo>
                    <a:pt x="665" y="0"/>
                  </a:lnTo>
                  <a:lnTo>
                    <a:pt x="665" y="3021"/>
                  </a:lnTo>
                  <a:lnTo>
                    <a:pt x="0" y="3021"/>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32" name="Google Shape;332;p3"/>
            <p:cNvSpPr/>
            <p:nvPr/>
          </p:nvSpPr>
          <p:spPr>
            <a:xfrm flipH="1">
              <a:off x="5497542" y="4938486"/>
              <a:ext cx="239400" cy="205016"/>
            </a:xfrm>
            <a:custGeom>
              <a:avLst/>
              <a:gdLst/>
              <a:ahLst/>
              <a:cxnLst/>
              <a:rect l="l" t="t" r="r" b="b"/>
              <a:pathLst>
                <a:path w="665" h="3508" extrusionOk="0">
                  <a:moveTo>
                    <a:pt x="0" y="0"/>
                  </a:moveTo>
                  <a:lnTo>
                    <a:pt x="665" y="0"/>
                  </a:lnTo>
                  <a:lnTo>
                    <a:pt x="665" y="3508"/>
                  </a:lnTo>
                  <a:lnTo>
                    <a:pt x="0" y="3508"/>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33" name="Google Shape;333;p3"/>
            <p:cNvSpPr/>
            <p:nvPr/>
          </p:nvSpPr>
          <p:spPr>
            <a:xfrm flipH="1">
              <a:off x="5198742" y="4945207"/>
              <a:ext cx="239400" cy="198295"/>
            </a:xfrm>
            <a:custGeom>
              <a:avLst/>
              <a:gdLst/>
              <a:ahLst/>
              <a:cxnLst/>
              <a:rect l="l" t="t" r="r" b="b"/>
              <a:pathLst>
                <a:path w="665" h="3393" extrusionOk="0">
                  <a:moveTo>
                    <a:pt x="0" y="0"/>
                  </a:moveTo>
                  <a:lnTo>
                    <a:pt x="665" y="0"/>
                  </a:lnTo>
                  <a:lnTo>
                    <a:pt x="665" y="3393"/>
                  </a:lnTo>
                  <a:lnTo>
                    <a:pt x="0" y="339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34" name="Google Shape;334;p3"/>
            <p:cNvSpPr/>
            <p:nvPr/>
          </p:nvSpPr>
          <p:spPr>
            <a:xfrm flipH="1">
              <a:off x="4899941" y="4929545"/>
              <a:ext cx="239400" cy="213958"/>
            </a:xfrm>
            <a:custGeom>
              <a:avLst/>
              <a:gdLst/>
              <a:ahLst/>
              <a:cxnLst/>
              <a:rect l="l" t="t" r="r" b="b"/>
              <a:pathLst>
                <a:path w="665" h="3661" extrusionOk="0">
                  <a:moveTo>
                    <a:pt x="0" y="0"/>
                  </a:moveTo>
                  <a:lnTo>
                    <a:pt x="665" y="0"/>
                  </a:lnTo>
                  <a:lnTo>
                    <a:pt x="665" y="3661"/>
                  </a:lnTo>
                  <a:lnTo>
                    <a:pt x="0" y="3661"/>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35" name="Google Shape;335;p3"/>
            <p:cNvSpPr/>
            <p:nvPr/>
          </p:nvSpPr>
          <p:spPr>
            <a:xfrm flipH="1">
              <a:off x="4601500" y="4884626"/>
              <a:ext cx="239400" cy="258876"/>
            </a:xfrm>
            <a:custGeom>
              <a:avLst/>
              <a:gdLst/>
              <a:ahLst/>
              <a:cxnLst/>
              <a:rect l="l" t="t" r="r" b="b"/>
              <a:pathLst>
                <a:path w="665" h="3868" extrusionOk="0">
                  <a:moveTo>
                    <a:pt x="0" y="0"/>
                  </a:moveTo>
                  <a:lnTo>
                    <a:pt x="665" y="0"/>
                  </a:lnTo>
                  <a:lnTo>
                    <a:pt x="665" y="3868"/>
                  </a:lnTo>
                  <a:lnTo>
                    <a:pt x="0" y="3868"/>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36" name="Google Shape;336;p3"/>
            <p:cNvSpPr/>
            <p:nvPr/>
          </p:nvSpPr>
          <p:spPr>
            <a:xfrm flipH="1">
              <a:off x="6990466" y="5026208"/>
              <a:ext cx="239400" cy="117294"/>
            </a:xfrm>
            <a:custGeom>
              <a:avLst/>
              <a:gdLst/>
              <a:ahLst/>
              <a:cxnLst/>
              <a:rect l="l" t="t" r="r" b="b"/>
              <a:pathLst>
                <a:path w="665" h="2007" extrusionOk="0">
                  <a:moveTo>
                    <a:pt x="0" y="0"/>
                  </a:moveTo>
                  <a:lnTo>
                    <a:pt x="665" y="0"/>
                  </a:lnTo>
                  <a:lnTo>
                    <a:pt x="665" y="2007"/>
                  </a:lnTo>
                  <a:lnTo>
                    <a:pt x="0" y="2007"/>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37" name="Google Shape;337;p3"/>
            <p:cNvSpPr/>
            <p:nvPr/>
          </p:nvSpPr>
          <p:spPr>
            <a:xfrm flipH="1">
              <a:off x="6393584" y="5013584"/>
              <a:ext cx="239400" cy="129918"/>
            </a:xfrm>
            <a:custGeom>
              <a:avLst/>
              <a:gdLst/>
              <a:ahLst/>
              <a:cxnLst/>
              <a:rect l="l" t="t" r="r" b="b"/>
              <a:pathLst>
                <a:path w="665" h="2223" extrusionOk="0">
                  <a:moveTo>
                    <a:pt x="0" y="0"/>
                  </a:moveTo>
                  <a:lnTo>
                    <a:pt x="665" y="0"/>
                  </a:lnTo>
                  <a:lnTo>
                    <a:pt x="665" y="2223"/>
                  </a:lnTo>
                  <a:lnTo>
                    <a:pt x="0" y="222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338" name="Google Shape;338;p3"/>
          <p:cNvGrpSpPr/>
          <p:nvPr/>
        </p:nvGrpSpPr>
        <p:grpSpPr>
          <a:xfrm>
            <a:off x="122000" y="4884626"/>
            <a:ext cx="8899950" cy="258877"/>
            <a:chOff x="122000" y="4884626"/>
            <a:chExt cx="8899950" cy="258877"/>
          </a:xfrm>
        </p:grpSpPr>
        <p:grpSp>
          <p:nvGrpSpPr>
            <p:cNvPr id="339" name="Google Shape;339;p3"/>
            <p:cNvGrpSpPr/>
            <p:nvPr/>
          </p:nvGrpSpPr>
          <p:grpSpPr>
            <a:xfrm>
              <a:off x="122000" y="4917447"/>
              <a:ext cx="4420450" cy="226056"/>
              <a:chOff x="122000" y="4917447"/>
              <a:chExt cx="4420450" cy="226056"/>
            </a:xfrm>
          </p:grpSpPr>
          <p:sp>
            <p:nvSpPr>
              <p:cNvPr id="340" name="Google Shape;340;p3"/>
              <p:cNvSpPr/>
              <p:nvPr/>
            </p:nvSpPr>
            <p:spPr>
              <a:xfrm>
                <a:off x="122000" y="5120767"/>
                <a:ext cx="239400" cy="22734"/>
              </a:xfrm>
              <a:custGeom>
                <a:avLst/>
                <a:gdLst/>
                <a:ahLst/>
                <a:cxnLst/>
                <a:rect l="l" t="t" r="r" b="b"/>
                <a:pathLst>
                  <a:path w="665" h="389" extrusionOk="0">
                    <a:moveTo>
                      <a:pt x="0" y="0"/>
                    </a:moveTo>
                    <a:lnTo>
                      <a:pt x="665" y="0"/>
                    </a:lnTo>
                    <a:lnTo>
                      <a:pt x="665" y="389"/>
                    </a:lnTo>
                    <a:lnTo>
                      <a:pt x="0" y="389"/>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1" name="Google Shape;341;p3"/>
              <p:cNvSpPr/>
              <p:nvPr/>
            </p:nvSpPr>
            <p:spPr>
              <a:xfrm>
                <a:off x="420441" y="5093416"/>
                <a:ext cx="239400" cy="50085"/>
              </a:xfrm>
              <a:custGeom>
                <a:avLst/>
                <a:gdLst/>
                <a:ahLst/>
                <a:cxnLst/>
                <a:rect l="l" t="t" r="r" b="b"/>
                <a:pathLst>
                  <a:path w="665" h="857" extrusionOk="0">
                    <a:moveTo>
                      <a:pt x="0" y="0"/>
                    </a:moveTo>
                    <a:lnTo>
                      <a:pt x="665" y="0"/>
                    </a:lnTo>
                    <a:lnTo>
                      <a:pt x="665" y="857"/>
                    </a:lnTo>
                    <a:lnTo>
                      <a:pt x="0" y="857"/>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2" name="Google Shape;342;p3"/>
              <p:cNvSpPr/>
              <p:nvPr/>
            </p:nvSpPr>
            <p:spPr>
              <a:xfrm>
                <a:off x="719241" y="5077403"/>
                <a:ext cx="239400" cy="66098"/>
              </a:xfrm>
              <a:custGeom>
                <a:avLst/>
                <a:gdLst/>
                <a:ahLst/>
                <a:cxnLst/>
                <a:rect l="l" t="t" r="r" b="b"/>
                <a:pathLst>
                  <a:path w="665" h="1131" extrusionOk="0">
                    <a:moveTo>
                      <a:pt x="0" y="0"/>
                    </a:moveTo>
                    <a:lnTo>
                      <a:pt x="665" y="0"/>
                    </a:lnTo>
                    <a:lnTo>
                      <a:pt x="665" y="1131"/>
                    </a:lnTo>
                    <a:lnTo>
                      <a:pt x="0" y="113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3" name="Google Shape;343;p3"/>
              <p:cNvSpPr/>
              <p:nvPr/>
            </p:nvSpPr>
            <p:spPr>
              <a:xfrm>
                <a:off x="1018042" y="5048825"/>
                <a:ext cx="239400" cy="94677"/>
              </a:xfrm>
              <a:custGeom>
                <a:avLst/>
                <a:gdLst/>
                <a:ahLst/>
                <a:cxnLst/>
                <a:rect l="l" t="t" r="r" b="b"/>
                <a:pathLst>
                  <a:path w="665" h="1620" extrusionOk="0">
                    <a:moveTo>
                      <a:pt x="0" y="0"/>
                    </a:moveTo>
                    <a:lnTo>
                      <a:pt x="665" y="0"/>
                    </a:lnTo>
                    <a:lnTo>
                      <a:pt x="665" y="1620"/>
                    </a:lnTo>
                    <a:lnTo>
                      <a:pt x="0" y="1620"/>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4" name="Google Shape;344;p3"/>
              <p:cNvSpPr/>
              <p:nvPr/>
            </p:nvSpPr>
            <p:spPr>
              <a:xfrm>
                <a:off x="1316483" y="5020539"/>
                <a:ext cx="239760" cy="122963"/>
              </a:xfrm>
              <a:custGeom>
                <a:avLst/>
                <a:gdLst/>
                <a:ahLst/>
                <a:cxnLst/>
                <a:rect l="l" t="t" r="r" b="b"/>
                <a:pathLst>
                  <a:path w="666" h="2104" extrusionOk="0">
                    <a:moveTo>
                      <a:pt x="0" y="0"/>
                    </a:moveTo>
                    <a:lnTo>
                      <a:pt x="666" y="0"/>
                    </a:lnTo>
                    <a:lnTo>
                      <a:pt x="666" y="2104"/>
                    </a:lnTo>
                    <a:lnTo>
                      <a:pt x="0" y="210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5" name="Google Shape;345;p3"/>
              <p:cNvSpPr/>
              <p:nvPr/>
            </p:nvSpPr>
            <p:spPr>
              <a:xfrm>
                <a:off x="1615283" y="5009493"/>
                <a:ext cx="239400" cy="134009"/>
              </a:xfrm>
              <a:custGeom>
                <a:avLst/>
                <a:gdLst/>
                <a:ahLst/>
                <a:cxnLst/>
                <a:rect l="l" t="t" r="r" b="b"/>
                <a:pathLst>
                  <a:path w="665" h="2293" extrusionOk="0">
                    <a:moveTo>
                      <a:pt x="0" y="0"/>
                    </a:moveTo>
                    <a:lnTo>
                      <a:pt x="665" y="0"/>
                    </a:lnTo>
                    <a:lnTo>
                      <a:pt x="665" y="2293"/>
                    </a:lnTo>
                    <a:lnTo>
                      <a:pt x="0" y="229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6" name="Google Shape;346;p3"/>
              <p:cNvSpPr/>
              <p:nvPr/>
            </p:nvSpPr>
            <p:spPr>
              <a:xfrm>
                <a:off x="2212525" y="4988980"/>
                <a:ext cx="239400" cy="154522"/>
              </a:xfrm>
              <a:custGeom>
                <a:avLst/>
                <a:gdLst/>
                <a:ahLst/>
                <a:cxnLst/>
                <a:rect l="l" t="t" r="r" b="b"/>
                <a:pathLst>
                  <a:path w="665" h="2644" extrusionOk="0">
                    <a:moveTo>
                      <a:pt x="0" y="0"/>
                    </a:moveTo>
                    <a:lnTo>
                      <a:pt x="665" y="0"/>
                    </a:lnTo>
                    <a:lnTo>
                      <a:pt x="665" y="2644"/>
                    </a:lnTo>
                    <a:lnTo>
                      <a:pt x="0" y="264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7" name="Google Shape;347;p3"/>
              <p:cNvSpPr/>
              <p:nvPr/>
            </p:nvSpPr>
            <p:spPr>
              <a:xfrm>
                <a:off x="2809766" y="4980623"/>
                <a:ext cx="239400" cy="162879"/>
              </a:xfrm>
              <a:custGeom>
                <a:avLst/>
                <a:gdLst/>
                <a:ahLst/>
                <a:cxnLst/>
                <a:rect l="l" t="t" r="r" b="b"/>
                <a:pathLst>
                  <a:path w="665" h="2787" extrusionOk="0">
                    <a:moveTo>
                      <a:pt x="0" y="0"/>
                    </a:moveTo>
                    <a:lnTo>
                      <a:pt x="665" y="0"/>
                    </a:lnTo>
                    <a:lnTo>
                      <a:pt x="665" y="2787"/>
                    </a:lnTo>
                    <a:lnTo>
                      <a:pt x="0" y="2787"/>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8" name="Google Shape;348;p3"/>
              <p:cNvSpPr/>
              <p:nvPr/>
            </p:nvSpPr>
            <p:spPr>
              <a:xfrm>
                <a:off x="3108567" y="4966948"/>
                <a:ext cx="239400" cy="176555"/>
              </a:xfrm>
              <a:custGeom>
                <a:avLst/>
                <a:gdLst/>
                <a:ahLst/>
                <a:cxnLst/>
                <a:rect l="l" t="t" r="r" b="b"/>
                <a:pathLst>
                  <a:path w="665" h="3021" extrusionOk="0">
                    <a:moveTo>
                      <a:pt x="0" y="0"/>
                    </a:moveTo>
                    <a:lnTo>
                      <a:pt x="665" y="0"/>
                    </a:lnTo>
                    <a:lnTo>
                      <a:pt x="665" y="3021"/>
                    </a:lnTo>
                    <a:lnTo>
                      <a:pt x="0" y="302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9" name="Google Shape;349;p3"/>
              <p:cNvSpPr/>
              <p:nvPr/>
            </p:nvSpPr>
            <p:spPr>
              <a:xfrm>
                <a:off x="3407008" y="4938486"/>
                <a:ext cx="239400" cy="205016"/>
              </a:xfrm>
              <a:custGeom>
                <a:avLst/>
                <a:gdLst/>
                <a:ahLst/>
                <a:cxnLst/>
                <a:rect l="l" t="t" r="r" b="b"/>
                <a:pathLst>
                  <a:path w="665" h="3508" extrusionOk="0">
                    <a:moveTo>
                      <a:pt x="0" y="0"/>
                    </a:moveTo>
                    <a:lnTo>
                      <a:pt x="665" y="0"/>
                    </a:lnTo>
                    <a:lnTo>
                      <a:pt x="665" y="3508"/>
                    </a:lnTo>
                    <a:lnTo>
                      <a:pt x="0" y="3508"/>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50" name="Google Shape;350;p3"/>
              <p:cNvSpPr/>
              <p:nvPr/>
            </p:nvSpPr>
            <p:spPr>
              <a:xfrm>
                <a:off x="3705808" y="4945207"/>
                <a:ext cx="239400" cy="198295"/>
              </a:xfrm>
              <a:custGeom>
                <a:avLst/>
                <a:gdLst/>
                <a:ahLst/>
                <a:cxnLst/>
                <a:rect l="l" t="t" r="r" b="b"/>
                <a:pathLst>
                  <a:path w="665" h="3393" extrusionOk="0">
                    <a:moveTo>
                      <a:pt x="0" y="0"/>
                    </a:moveTo>
                    <a:lnTo>
                      <a:pt x="665" y="0"/>
                    </a:lnTo>
                    <a:lnTo>
                      <a:pt x="665" y="3393"/>
                    </a:lnTo>
                    <a:lnTo>
                      <a:pt x="0" y="339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51" name="Google Shape;351;p3"/>
              <p:cNvSpPr/>
              <p:nvPr/>
            </p:nvSpPr>
            <p:spPr>
              <a:xfrm>
                <a:off x="4004609" y="4929545"/>
                <a:ext cx="239400" cy="213958"/>
              </a:xfrm>
              <a:custGeom>
                <a:avLst/>
                <a:gdLst/>
                <a:ahLst/>
                <a:cxnLst/>
                <a:rect l="l" t="t" r="r" b="b"/>
                <a:pathLst>
                  <a:path w="665" h="3661" extrusionOk="0">
                    <a:moveTo>
                      <a:pt x="0" y="0"/>
                    </a:moveTo>
                    <a:lnTo>
                      <a:pt x="665" y="0"/>
                    </a:lnTo>
                    <a:lnTo>
                      <a:pt x="665" y="3661"/>
                    </a:lnTo>
                    <a:lnTo>
                      <a:pt x="0" y="366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52" name="Google Shape;352;p3"/>
              <p:cNvSpPr/>
              <p:nvPr/>
            </p:nvSpPr>
            <p:spPr>
              <a:xfrm>
                <a:off x="4303050" y="4917447"/>
                <a:ext cx="239400" cy="226056"/>
              </a:xfrm>
              <a:custGeom>
                <a:avLst/>
                <a:gdLst/>
                <a:ahLst/>
                <a:cxnLst/>
                <a:rect l="l" t="t" r="r" b="b"/>
                <a:pathLst>
                  <a:path w="665" h="3868" extrusionOk="0">
                    <a:moveTo>
                      <a:pt x="0" y="0"/>
                    </a:moveTo>
                    <a:lnTo>
                      <a:pt x="665" y="0"/>
                    </a:lnTo>
                    <a:lnTo>
                      <a:pt x="665" y="3868"/>
                    </a:lnTo>
                    <a:lnTo>
                      <a:pt x="0" y="3868"/>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53" name="Google Shape;353;p3"/>
              <p:cNvSpPr/>
              <p:nvPr/>
            </p:nvSpPr>
            <p:spPr>
              <a:xfrm>
                <a:off x="1914084" y="5026208"/>
                <a:ext cx="239400" cy="117294"/>
              </a:xfrm>
              <a:custGeom>
                <a:avLst/>
                <a:gdLst/>
                <a:ahLst/>
                <a:cxnLst/>
                <a:rect l="l" t="t" r="r" b="b"/>
                <a:pathLst>
                  <a:path w="665" h="2007" extrusionOk="0">
                    <a:moveTo>
                      <a:pt x="0" y="0"/>
                    </a:moveTo>
                    <a:lnTo>
                      <a:pt x="665" y="0"/>
                    </a:lnTo>
                    <a:lnTo>
                      <a:pt x="665" y="2007"/>
                    </a:lnTo>
                    <a:lnTo>
                      <a:pt x="0" y="2007"/>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54" name="Google Shape;354;p3"/>
              <p:cNvSpPr/>
              <p:nvPr/>
            </p:nvSpPr>
            <p:spPr>
              <a:xfrm>
                <a:off x="2510966" y="5013584"/>
                <a:ext cx="239400" cy="129918"/>
              </a:xfrm>
              <a:custGeom>
                <a:avLst/>
                <a:gdLst/>
                <a:ahLst/>
                <a:cxnLst/>
                <a:rect l="l" t="t" r="r" b="b"/>
                <a:pathLst>
                  <a:path w="665" h="2223" extrusionOk="0">
                    <a:moveTo>
                      <a:pt x="0" y="0"/>
                    </a:moveTo>
                    <a:lnTo>
                      <a:pt x="665" y="0"/>
                    </a:lnTo>
                    <a:lnTo>
                      <a:pt x="665" y="2223"/>
                    </a:lnTo>
                    <a:lnTo>
                      <a:pt x="0" y="222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355" name="Google Shape;355;p3"/>
            <p:cNvGrpSpPr/>
            <p:nvPr/>
          </p:nvGrpSpPr>
          <p:grpSpPr>
            <a:xfrm>
              <a:off x="4601500" y="4884626"/>
              <a:ext cx="4420450" cy="258877"/>
              <a:chOff x="4601500" y="4884626"/>
              <a:chExt cx="4420450" cy="258877"/>
            </a:xfrm>
          </p:grpSpPr>
          <p:sp>
            <p:nvSpPr>
              <p:cNvPr id="356" name="Google Shape;356;p3"/>
              <p:cNvSpPr/>
              <p:nvPr/>
            </p:nvSpPr>
            <p:spPr>
              <a:xfrm flipH="1">
                <a:off x="8782550" y="5120767"/>
                <a:ext cx="239400" cy="22734"/>
              </a:xfrm>
              <a:custGeom>
                <a:avLst/>
                <a:gdLst/>
                <a:ahLst/>
                <a:cxnLst/>
                <a:rect l="l" t="t" r="r" b="b"/>
                <a:pathLst>
                  <a:path w="665" h="389" extrusionOk="0">
                    <a:moveTo>
                      <a:pt x="0" y="0"/>
                    </a:moveTo>
                    <a:lnTo>
                      <a:pt x="665" y="0"/>
                    </a:lnTo>
                    <a:lnTo>
                      <a:pt x="665" y="389"/>
                    </a:lnTo>
                    <a:lnTo>
                      <a:pt x="0" y="389"/>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57" name="Google Shape;357;p3"/>
              <p:cNvSpPr/>
              <p:nvPr/>
            </p:nvSpPr>
            <p:spPr>
              <a:xfrm flipH="1">
                <a:off x="8484109" y="5093416"/>
                <a:ext cx="239400" cy="50085"/>
              </a:xfrm>
              <a:custGeom>
                <a:avLst/>
                <a:gdLst/>
                <a:ahLst/>
                <a:cxnLst/>
                <a:rect l="l" t="t" r="r" b="b"/>
                <a:pathLst>
                  <a:path w="665" h="857" extrusionOk="0">
                    <a:moveTo>
                      <a:pt x="0" y="0"/>
                    </a:moveTo>
                    <a:lnTo>
                      <a:pt x="665" y="0"/>
                    </a:lnTo>
                    <a:lnTo>
                      <a:pt x="665" y="857"/>
                    </a:lnTo>
                    <a:lnTo>
                      <a:pt x="0" y="857"/>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58" name="Google Shape;358;p3"/>
              <p:cNvSpPr/>
              <p:nvPr/>
            </p:nvSpPr>
            <p:spPr>
              <a:xfrm flipH="1">
                <a:off x="8185309" y="5077403"/>
                <a:ext cx="239400" cy="66098"/>
              </a:xfrm>
              <a:custGeom>
                <a:avLst/>
                <a:gdLst/>
                <a:ahLst/>
                <a:cxnLst/>
                <a:rect l="l" t="t" r="r" b="b"/>
                <a:pathLst>
                  <a:path w="665" h="1131" extrusionOk="0">
                    <a:moveTo>
                      <a:pt x="0" y="0"/>
                    </a:moveTo>
                    <a:lnTo>
                      <a:pt x="665" y="0"/>
                    </a:lnTo>
                    <a:lnTo>
                      <a:pt x="665" y="1131"/>
                    </a:lnTo>
                    <a:lnTo>
                      <a:pt x="0" y="113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59" name="Google Shape;359;p3"/>
              <p:cNvSpPr/>
              <p:nvPr/>
            </p:nvSpPr>
            <p:spPr>
              <a:xfrm flipH="1">
                <a:off x="7886508" y="5048825"/>
                <a:ext cx="239400" cy="94677"/>
              </a:xfrm>
              <a:custGeom>
                <a:avLst/>
                <a:gdLst/>
                <a:ahLst/>
                <a:cxnLst/>
                <a:rect l="l" t="t" r="r" b="b"/>
                <a:pathLst>
                  <a:path w="665" h="1620" extrusionOk="0">
                    <a:moveTo>
                      <a:pt x="0" y="0"/>
                    </a:moveTo>
                    <a:lnTo>
                      <a:pt x="665" y="0"/>
                    </a:lnTo>
                    <a:lnTo>
                      <a:pt x="665" y="1620"/>
                    </a:lnTo>
                    <a:lnTo>
                      <a:pt x="0" y="1620"/>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60" name="Google Shape;360;p3"/>
              <p:cNvSpPr/>
              <p:nvPr/>
            </p:nvSpPr>
            <p:spPr>
              <a:xfrm flipH="1">
                <a:off x="7587707" y="5020539"/>
                <a:ext cx="239760" cy="122963"/>
              </a:xfrm>
              <a:custGeom>
                <a:avLst/>
                <a:gdLst/>
                <a:ahLst/>
                <a:cxnLst/>
                <a:rect l="l" t="t" r="r" b="b"/>
                <a:pathLst>
                  <a:path w="666" h="2104" extrusionOk="0">
                    <a:moveTo>
                      <a:pt x="0" y="0"/>
                    </a:moveTo>
                    <a:lnTo>
                      <a:pt x="666" y="0"/>
                    </a:lnTo>
                    <a:lnTo>
                      <a:pt x="666" y="2104"/>
                    </a:lnTo>
                    <a:lnTo>
                      <a:pt x="0" y="210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61" name="Google Shape;361;p3"/>
              <p:cNvSpPr/>
              <p:nvPr/>
            </p:nvSpPr>
            <p:spPr>
              <a:xfrm flipH="1">
                <a:off x="7289267" y="5009493"/>
                <a:ext cx="239400" cy="134009"/>
              </a:xfrm>
              <a:custGeom>
                <a:avLst/>
                <a:gdLst/>
                <a:ahLst/>
                <a:cxnLst/>
                <a:rect l="l" t="t" r="r" b="b"/>
                <a:pathLst>
                  <a:path w="665" h="2293" extrusionOk="0">
                    <a:moveTo>
                      <a:pt x="0" y="0"/>
                    </a:moveTo>
                    <a:lnTo>
                      <a:pt x="665" y="0"/>
                    </a:lnTo>
                    <a:lnTo>
                      <a:pt x="665" y="2293"/>
                    </a:lnTo>
                    <a:lnTo>
                      <a:pt x="0" y="229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62" name="Google Shape;362;p3"/>
              <p:cNvSpPr/>
              <p:nvPr/>
            </p:nvSpPr>
            <p:spPr>
              <a:xfrm flipH="1">
                <a:off x="6692025" y="4988980"/>
                <a:ext cx="239400" cy="154522"/>
              </a:xfrm>
              <a:custGeom>
                <a:avLst/>
                <a:gdLst/>
                <a:ahLst/>
                <a:cxnLst/>
                <a:rect l="l" t="t" r="r" b="b"/>
                <a:pathLst>
                  <a:path w="665" h="2644" extrusionOk="0">
                    <a:moveTo>
                      <a:pt x="0" y="0"/>
                    </a:moveTo>
                    <a:lnTo>
                      <a:pt x="665" y="0"/>
                    </a:lnTo>
                    <a:lnTo>
                      <a:pt x="665" y="2644"/>
                    </a:lnTo>
                    <a:lnTo>
                      <a:pt x="0" y="264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63" name="Google Shape;363;p3"/>
              <p:cNvSpPr/>
              <p:nvPr/>
            </p:nvSpPr>
            <p:spPr>
              <a:xfrm flipH="1">
                <a:off x="6094784" y="4980623"/>
                <a:ext cx="239400" cy="162879"/>
              </a:xfrm>
              <a:custGeom>
                <a:avLst/>
                <a:gdLst/>
                <a:ahLst/>
                <a:cxnLst/>
                <a:rect l="l" t="t" r="r" b="b"/>
                <a:pathLst>
                  <a:path w="665" h="2787" extrusionOk="0">
                    <a:moveTo>
                      <a:pt x="0" y="0"/>
                    </a:moveTo>
                    <a:lnTo>
                      <a:pt x="665" y="0"/>
                    </a:lnTo>
                    <a:lnTo>
                      <a:pt x="665" y="2787"/>
                    </a:lnTo>
                    <a:lnTo>
                      <a:pt x="0" y="2787"/>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64" name="Google Shape;364;p3"/>
              <p:cNvSpPr/>
              <p:nvPr/>
            </p:nvSpPr>
            <p:spPr>
              <a:xfrm flipH="1">
                <a:off x="5795983" y="4966948"/>
                <a:ext cx="239400" cy="176555"/>
              </a:xfrm>
              <a:custGeom>
                <a:avLst/>
                <a:gdLst/>
                <a:ahLst/>
                <a:cxnLst/>
                <a:rect l="l" t="t" r="r" b="b"/>
                <a:pathLst>
                  <a:path w="665" h="3021" extrusionOk="0">
                    <a:moveTo>
                      <a:pt x="0" y="0"/>
                    </a:moveTo>
                    <a:lnTo>
                      <a:pt x="665" y="0"/>
                    </a:lnTo>
                    <a:lnTo>
                      <a:pt x="665" y="3021"/>
                    </a:lnTo>
                    <a:lnTo>
                      <a:pt x="0" y="302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65" name="Google Shape;365;p3"/>
              <p:cNvSpPr/>
              <p:nvPr/>
            </p:nvSpPr>
            <p:spPr>
              <a:xfrm flipH="1">
                <a:off x="5497542" y="4938486"/>
                <a:ext cx="239400" cy="205016"/>
              </a:xfrm>
              <a:custGeom>
                <a:avLst/>
                <a:gdLst/>
                <a:ahLst/>
                <a:cxnLst/>
                <a:rect l="l" t="t" r="r" b="b"/>
                <a:pathLst>
                  <a:path w="665" h="3508" extrusionOk="0">
                    <a:moveTo>
                      <a:pt x="0" y="0"/>
                    </a:moveTo>
                    <a:lnTo>
                      <a:pt x="665" y="0"/>
                    </a:lnTo>
                    <a:lnTo>
                      <a:pt x="665" y="3508"/>
                    </a:lnTo>
                    <a:lnTo>
                      <a:pt x="0" y="3508"/>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66" name="Google Shape;366;p3"/>
              <p:cNvSpPr/>
              <p:nvPr/>
            </p:nvSpPr>
            <p:spPr>
              <a:xfrm flipH="1">
                <a:off x="5198742" y="4945207"/>
                <a:ext cx="239400" cy="198295"/>
              </a:xfrm>
              <a:custGeom>
                <a:avLst/>
                <a:gdLst/>
                <a:ahLst/>
                <a:cxnLst/>
                <a:rect l="l" t="t" r="r" b="b"/>
                <a:pathLst>
                  <a:path w="665" h="3393" extrusionOk="0">
                    <a:moveTo>
                      <a:pt x="0" y="0"/>
                    </a:moveTo>
                    <a:lnTo>
                      <a:pt x="665" y="0"/>
                    </a:lnTo>
                    <a:lnTo>
                      <a:pt x="665" y="3393"/>
                    </a:lnTo>
                    <a:lnTo>
                      <a:pt x="0" y="339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67" name="Google Shape;367;p3"/>
              <p:cNvSpPr/>
              <p:nvPr/>
            </p:nvSpPr>
            <p:spPr>
              <a:xfrm flipH="1">
                <a:off x="4899941" y="4929545"/>
                <a:ext cx="239400" cy="213958"/>
              </a:xfrm>
              <a:custGeom>
                <a:avLst/>
                <a:gdLst/>
                <a:ahLst/>
                <a:cxnLst/>
                <a:rect l="l" t="t" r="r" b="b"/>
                <a:pathLst>
                  <a:path w="665" h="3661" extrusionOk="0">
                    <a:moveTo>
                      <a:pt x="0" y="0"/>
                    </a:moveTo>
                    <a:lnTo>
                      <a:pt x="665" y="0"/>
                    </a:lnTo>
                    <a:lnTo>
                      <a:pt x="665" y="3661"/>
                    </a:lnTo>
                    <a:lnTo>
                      <a:pt x="0" y="366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68" name="Google Shape;368;p3"/>
              <p:cNvSpPr/>
              <p:nvPr/>
            </p:nvSpPr>
            <p:spPr>
              <a:xfrm flipH="1">
                <a:off x="4601500" y="4884626"/>
                <a:ext cx="239400" cy="258876"/>
              </a:xfrm>
              <a:custGeom>
                <a:avLst/>
                <a:gdLst/>
                <a:ahLst/>
                <a:cxnLst/>
                <a:rect l="l" t="t" r="r" b="b"/>
                <a:pathLst>
                  <a:path w="665" h="3868" extrusionOk="0">
                    <a:moveTo>
                      <a:pt x="0" y="0"/>
                    </a:moveTo>
                    <a:lnTo>
                      <a:pt x="665" y="0"/>
                    </a:lnTo>
                    <a:lnTo>
                      <a:pt x="665" y="3868"/>
                    </a:lnTo>
                    <a:lnTo>
                      <a:pt x="0" y="3868"/>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69" name="Google Shape;369;p3"/>
              <p:cNvSpPr/>
              <p:nvPr/>
            </p:nvSpPr>
            <p:spPr>
              <a:xfrm flipH="1">
                <a:off x="6990466" y="5026208"/>
                <a:ext cx="239400" cy="117294"/>
              </a:xfrm>
              <a:custGeom>
                <a:avLst/>
                <a:gdLst/>
                <a:ahLst/>
                <a:cxnLst/>
                <a:rect l="l" t="t" r="r" b="b"/>
                <a:pathLst>
                  <a:path w="665" h="2007" extrusionOk="0">
                    <a:moveTo>
                      <a:pt x="0" y="0"/>
                    </a:moveTo>
                    <a:lnTo>
                      <a:pt x="665" y="0"/>
                    </a:lnTo>
                    <a:lnTo>
                      <a:pt x="665" y="2007"/>
                    </a:lnTo>
                    <a:lnTo>
                      <a:pt x="0" y="2007"/>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70" name="Google Shape;370;p3"/>
              <p:cNvSpPr/>
              <p:nvPr/>
            </p:nvSpPr>
            <p:spPr>
              <a:xfrm flipH="1">
                <a:off x="6393584" y="5013584"/>
                <a:ext cx="239400" cy="129918"/>
              </a:xfrm>
              <a:custGeom>
                <a:avLst/>
                <a:gdLst/>
                <a:ahLst/>
                <a:cxnLst/>
                <a:rect l="l" t="t" r="r" b="b"/>
                <a:pathLst>
                  <a:path w="665" h="2223" extrusionOk="0">
                    <a:moveTo>
                      <a:pt x="0" y="0"/>
                    </a:moveTo>
                    <a:lnTo>
                      <a:pt x="665" y="0"/>
                    </a:lnTo>
                    <a:lnTo>
                      <a:pt x="665" y="2223"/>
                    </a:lnTo>
                    <a:lnTo>
                      <a:pt x="0" y="222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sp>
        <p:nvSpPr>
          <p:cNvPr id="371" name="Google Shape;371;p3"/>
          <p:cNvSpPr txBox="1">
            <a:spLocks noGrp="1"/>
          </p:cNvSpPr>
          <p:nvPr>
            <p:ph type="title"/>
          </p:nvPr>
        </p:nvSpPr>
        <p:spPr>
          <a:xfrm>
            <a:off x="713225" y="2121000"/>
            <a:ext cx="7717500" cy="1511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48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372" name="Google Shape;372;p3"/>
          <p:cNvSpPr txBox="1">
            <a:spLocks noGrp="1"/>
          </p:cNvSpPr>
          <p:nvPr>
            <p:ph type="title" idx="2" hasCustomPrompt="1"/>
          </p:nvPr>
        </p:nvSpPr>
        <p:spPr>
          <a:xfrm>
            <a:off x="3574350" y="539500"/>
            <a:ext cx="1652100" cy="1660800"/>
          </a:xfrm>
          <a:prstGeom prst="rect">
            <a:avLst/>
          </a:prstGeom>
          <a:solidFill>
            <a:schemeClr val="accent2"/>
          </a:solid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6000">
                <a:solidFill>
                  <a:schemeClr val="accen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373" name="Google Shape;373;p3"/>
          <p:cNvSpPr txBox="1">
            <a:spLocks noGrp="1"/>
          </p:cNvSpPr>
          <p:nvPr>
            <p:ph type="subTitle" idx="1"/>
          </p:nvPr>
        </p:nvSpPr>
        <p:spPr>
          <a:xfrm>
            <a:off x="713225" y="3630750"/>
            <a:ext cx="7717500" cy="653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78"/>
        <p:cNvGrpSpPr/>
        <p:nvPr/>
      </p:nvGrpSpPr>
      <p:grpSpPr>
        <a:xfrm>
          <a:off x="0" y="0"/>
          <a:ext cx="0" cy="0"/>
          <a:chOff x="0" y="0"/>
          <a:chExt cx="0" cy="0"/>
        </a:xfrm>
      </p:grpSpPr>
      <p:grpSp>
        <p:nvGrpSpPr>
          <p:cNvPr id="479" name="Google Shape;479;p5"/>
          <p:cNvGrpSpPr/>
          <p:nvPr/>
        </p:nvGrpSpPr>
        <p:grpSpPr>
          <a:xfrm>
            <a:off x="0" y="0"/>
            <a:ext cx="9143995" cy="5143491"/>
            <a:chOff x="0" y="0"/>
            <a:chExt cx="9143995" cy="5143491"/>
          </a:xfrm>
        </p:grpSpPr>
        <p:sp>
          <p:nvSpPr>
            <p:cNvPr id="480" name="Google Shape;480;p5"/>
            <p:cNvSpPr/>
            <p:nvPr/>
          </p:nvSpPr>
          <p:spPr>
            <a:xfrm>
              <a:off x="0" y="19319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481" name="Google Shape;481;p5"/>
            <p:cNvSpPr/>
            <p:nvPr/>
          </p:nvSpPr>
          <p:spPr>
            <a:xfrm>
              <a:off x="0" y="401120"/>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482" name="Google Shape;482;p5"/>
            <p:cNvSpPr/>
            <p:nvPr/>
          </p:nvSpPr>
          <p:spPr>
            <a:xfrm>
              <a:off x="0" y="609048"/>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483" name="Google Shape;483;p5"/>
            <p:cNvSpPr/>
            <p:nvPr/>
          </p:nvSpPr>
          <p:spPr>
            <a:xfrm>
              <a:off x="0" y="816976"/>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484" name="Google Shape;484;p5"/>
            <p:cNvSpPr/>
            <p:nvPr/>
          </p:nvSpPr>
          <p:spPr>
            <a:xfrm>
              <a:off x="0" y="1024085"/>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485" name="Google Shape;485;p5"/>
            <p:cNvSpPr/>
            <p:nvPr/>
          </p:nvSpPr>
          <p:spPr>
            <a:xfrm>
              <a:off x="0" y="123201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486" name="Google Shape;486;p5"/>
            <p:cNvSpPr/>
            <p:nvPr/>
          </p:nvSpPr>
          <p:spPr>
            <a:xfrm>
              <a:off x="0" y="1439941"/>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487" name="Google Shape;487;p5"/>
            <p:cNvSpPr/>
            <p:nvPr/>
          </p:nvSpPr>
          <p:spPr>
            <a:xfrm>
              <a:off x="0" y="1647868"/>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488" name="Google Shape;488;p5"/>
            <p:cNvSpPr/>
            <p:nvPr/>
          </p:nvSpPr>
          <p:spPr>
            <a:xfrm>
              <a:off x="0" y="1854977"/>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489" name="Google Shape;489;p5"/>
            <p:cNvSpPr/>
            <p:nvPr/>
          </p:nvSpPr>
          <p:spPr>
            <a:xfrm>
              <a:off x="0" y="2062905"/>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490" name="Google Shape;490;p5"/>
            <p:cNvSpPr/>
            <p:nvPr/>
          </p:nvSpPr>
          <p:spPr>
            <a:xfrm>
              <a:off x="0" y="227083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491" name="Google Shape;491;p5"/>
            <p:cNvSpPr/>
            <p:nvPr/>
          </p:nvSpPr>
          <p:spPr>
            <a:xfrm>
              <a:off x="0" y="2478761"/>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492" name="Google Shape;492;p5"/>
            <p:cNvSpPr/>
            <p:nvPr/>
          </p:nvSpPr>
          <p:spPr>
            <a:xfrm>
              <a:off x="0" y="2686688"/>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493" name="Google Shape;493;p5"/>
            <p:cNvSpPr/>
            <p:nvPr/>
          </p:nvSpPr>
          <p:spPr>
            <a:xfrm>
              <a:off x="0" y="2894616"/>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494" name="Google Shape;494;p5"/>
            <p:cNvSpPr/>
            <p:nvPr/>
          </p:nvSpPr>
          <p:spPr>
            <a:xfrm>
              <a:off x="0" y="3102544"/>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495" name="Google Shape;495;p5"/>
            <p:cNvSpPr/>
            <p:nvPr/>
          </p:nvSpPr>
          <p:spPr>
            <a:xfrm>
              <a:off x="0" y="330965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496" name="Google Shape;496;p5"/>
            <p:cNvSpPr/>
            <p:nvPr/>
          </p:nvSpPr>
          <p:spPr>
            <a:xfrm>
              <a:off x="0" y="3517581"/>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497" name="Google Shape;497;p5"/>
            <p:cNvSpPr/>
            <p:nvPr/>
          </p:nvSpPr>
          <p:spPr>
            <a:xfrm>
              <a:off x="0" y="3725509"/>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498" name="Google Shape;498;p5"/>
            <p:cNvSpPr/>
            <p:nvPr/>
          </p:nvSpPr>
          <p:spPr>
            <a:xfrm>
              <a:off x="0" y="3933436"/>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499" name="Google Shape;499;p5"/>
            <p:cNvSpPr/>
            <p:nvPr/>
          </p:nvSpPr>
          <p:spPr>
            <a:xfrm>
              <a:off x="0" y="4140545"/>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00" name="Google Shape;500;p5"/>
            <p:cNvSpPr/>
            <p:nvPr/>
          </p:nvSpPr>
          <p:spPr>
            <a:xfrm>
              <a:off x="0" y="434847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01" name="Google Shape;501;p5"/>
            <p:cNvSpPr/>
            <p:nvPr/>
          </p:nvSpPr>
          <p:spPr>
            <a:xfrm>
              <a:off x="0" y="4556401"/>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02" name="Google Shape;502;p5"/>
            <p:cNvSpPr/>
            <p:nvPr/>
          </p:nvSpPr>
          <p:spPr>
            <a:xfrm>
              <a:off x="0" y="4764329"/>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03" name="Google Shape;503;p5"/>
            <p:cNvSpPr/>
            <p:nvPr/>
          </p:nvSpPr>
          <p:spPr>
            <a:xfrm>
              <a:off x="0" y="4972256"/>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04" name="Google Shape;504;p5"/>
            <p:cNvSpPr/>
            <p:nvPr/>
          </p:nvSpPr>
          <p:spPr>
            <a:xfrm>
              <a:off x="867684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05" name="Google Shape;505;p5"/>
            <p:cNvSpPr/>
            <p:nvPr/>
          </p:nvSpPr>
          <p:spPr>
            <a:xfrm>
              <a:off x="8470469"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06" name="Google Shape;506;p5"/>
            <p:cNvSpPr/>
            <p:nvPr/>
          </p:nvSpPr>
          <p:spPr>
            <a:xfrm>
              <a:off x="826327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07" name="Google Shape;507;p5"/>
            <p:cNvSpPr/>
            <p:nvPr/>
          </p:nvSpPr>
          <p:spPr>
            <a:xfrm>
              <a:off x="805608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08" name="Google Shape;508;p5"/>
            <p:cNvSpPr/>
            <p:nvPr/>
          </p:nvSpPr>
          <p:spPr>
            <a:xfrm>
              <a:off x="7848888"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09" name="Google Shape;509;p5"/>
            <p:cNvSpPr/>
            <p:nvPr/>
          </p:nvSpPr>
          <p:spPr>
            <a:xfrm>
              <a:off x="7641695"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10" name="Google Shape;510;p5"/>
            <p:cNvSpPr/>
            <p:nvPr/>
          </p:nvSpPr>
          <p:spPr>
            <a:xfrm>
              <a:off x="743450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11" name="Google Shape;511;p5"/>
            <p:cNvSpPr/>
            <p:nvPr/>
          </p:nvSpPr>
          <p:spPr>
            <a:xfrm>
              <a:off x="7227308"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12" name="Google Shape;512;p5"/>
            <p:cNvSpPr/>
            <p:nvPr/>
          </p:nvSpPr>
          <p:spPr>
            <a:xfrm>
              <a:off x="702093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13" name="Google Shape;513;p5"/>
            <p:cNvSpPr/>
            <p:nvPr/>
          </p:nvSpPr>
          <p:spPr>
            <a:xfrm>
              <a:off x="681373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14" name="Google Shape;514;p5"/>
            <p:cNvSpPr/>
            <p:nvPr/>
          </p:nvSpPr>
          <p:spPr>
            <a:xfrm>
              <a:off x="660654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15" name="Google Shape;515;p5"/>
            <p:cNvSpPr/>
            <p:nvPr/>
          </p:nvSpPr>
          <p:spPr>
            <a:xfrm>
              <a:off x="6399349"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16" name="Google Shape;516;p5"/>
            <p:cNvSpPr/>
            <p:nvPr/>
          </p:nvSpPr>
          <p:spPr>
            <a:xfrm>
              <a:off x="619297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17" name="Google Shape;517;p5"/>
            <p:cNvSpPr/>
            <p:nvPr/>
          </p:nvSpPr>
          <p:spPr>
            <a:xfrm>
              <a:off x="598577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18" name="Google Shape;518;p5"/>
            <p:cNvSpPr/>
            <p:nvPr/>
          </p:nvSpPr>
          <p:spPr>
            <a:xfrm>
              <a:off x="577858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19" name="Google Shape;519;p5"/>
            <p:cNvSpPr/>
            <p:nvPr/>
          </p:nvSpPr>
          <p:spPr>
            <a:xfrm>
              <a:off x="557139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20" name="Google Shape;520;p5"/>
            <p:cNvSpPr/>
            <p:nvPr/>
          </p:nvSpPr>
          <p:spPr>
            <a:xfrm>
              <a:off x="536501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21" name="Google Shape;521;p5"/>
            <p:cNvSpPr/>
            <p:nvPr/>
          </p:nvSpPr>
          <p:spPr>
            <a:xfrm>
              <a:off x="515863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22" name="Google Shape;522;p5"/>
            <p:cNvSpPr/>
            <p:nvPr/>
          </p:nvSpPr>
          <p:spPr>
            <a:xfrm>
              <a:off x="495144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23" name="Google Shape;523;p5"/>
            <p:cNvSpPr/>
            <p:nvPr/>
          </p:nvSpPr>
          <p:spPr>
            <a:xfrm>
              <a:off x="474424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24" name="Google Shape;524;p5"/>
            <p:cNvSpPr/>
            <p:nvPr/>
          </p:nvSpPr>
          <p:spPr>
            <a:xfrm>
              <a:off x="4537053"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25" name="Google Shape;525;p5"/>
            <p:cNvSpPr/>
            <p:nvPr/>
          </p:nvSpPr>
          <p:spPr>
            <a:xfrm>
              <a:off x="432986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26" name="Google Shape;526;p5"/>
            <p:cNvSpPr/>
            <p:nvPr/>
          </p:nvSpPr>
          <p:spPr>
            <a:xfrm>
              <a:off x="412266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27" name="Google Shape;527;p5"/>
            <p:cNvSpPr/>
            <p:nvPr/>
          </p:nvSpPr>
          <p:spPr>
            <a:xfrm>
              <a:off x="3916288"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28" name="Google Shape;528;p5"/>
            <p:cNvSpPr/>
            <p:nvPr/>
          </p:nvSpPr>
          <p:spPr>
            <a:xfrm>
              <a:off x="370909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29" name="Google Shape;529;p5"/>
            <p:cNvSpPr/>
            <p:nvPr/>
          </p:nvSpPr>
          <p:spPr>
            <a:xfrm>
              <a:off x="350190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30" name="Google Shape;530;p5"/>
            <p:cNvSpPr/>
            <p:nvPr/>
          </p:nvSpPr>
          <p:spPr>
            <a:xfrm>
              <a:off x="329470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31" name="Google Shape;531;p5"/>
            <p:cNvSpPr/>
            <p:nvPr/>
          </p:nvSpPr>
          <p:spPr>
            <a:xfrm>
              <a:off x="308751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32" name="Google Shape;532;p5"/>
            <p:cNvSpPr/>
            <p:nvPr/>
          </p:nvSpPr>
          <p:spPr>
            <a:xfrm>
              <a:off x="288113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33" name="Google Shape;533;p5"/>
            <p:cNvSpPr/>
            <p:nvPr/>
          </p:nvSpPr>
          <p:spPr>
            <a:xfrm>
              <a:off x="267394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34" name="Google Shape;534;p5"/>
            <p:cNvSpPr/>
            <p:nvPr/>
          </p:nvSpPr>
          <p:spPr>
            <a:xfrm>
              <a:off x="2466748"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35" name="Google Shape;535;p5"/>
            <p:cNvSpPr/>
            <p:nvPr/>
          </p:nvSpPr>
          <p:spPr>
            <a:xfrm>
              <a:off x="2259555"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36" name="Google Shape;536;p5"/>
            <p:cNvSpPr/>
            <p:nvPr/>
          </p:nvSpPr>
          <p:spPr>
            <a:xfrm>
              <a:off x="205236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37" name="Google Shape;537;p5"/>
            <p:cNvSpPr/>
            <p:nvPr/>
          </p:nvSpPr>
          <p:spPr>
            <a:xfrm>
              <a:off x="1845983"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38" name="Google Shape;538;p5"/>
            <p:cNvSpPr/>
            <p:nvPr/>
          </p:nvSpPr>
          <p:spPr>
            <a:xfrm>
              <a:off x="163879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39" name="Google Shape;539;p5"/>
            <p:cNvSpPr/>
            <p:nvPr/>
          </p:nvSpPr>
          <p:spPr>
            <a:xfrm>
              <a:off x="143159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40" name="Google Shape;540;p5"/>
            <p:cNvSpPr/>
            <p:nvPr/>
          </p:nvSpPr>
          <p:spPr>
            <a:xfrm>
              <a:off x="122440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41" name="Google Shape;541;p5"/>
            <p:cNvSpPr/>
            <p:nvPr/>
          </p:nvSpPr>
          <p:spPr>
            <a:xfrm>
              <a:off x="1017209"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42" name="Google Shape;542;p5"/>
            <p:cNvSpPr/>
            <p:nvPr/>
          </p:nvSpPr>
          <p:spPr>
            <a:xfrm>
              <a:off x="810015"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43" name="Google Shape;543;p5"/>
            <p:cNvSpPr/>
            <p:nvPr/>
          </p:nvSpPr>
          <p:spPr>
            <a:xfrm>
              <a:off x="60363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44" name="Google Shape;544;p5"/>
            <p:cNvSpPr/>
            <p:nvPr/>
          </p:nvSpPr>
          <p:spPr>
            <a:xfrm>
              <a:off x="39644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45" name="Google Shape;545;p5"/>
            <p:cNvSpPr/>
            <p:nvPr/>
          </p:nvSpPr>
          <p:spPr>
            <a:xfrm>
              <a:off x="18925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46" name="Google Shape;546;p5"/>
            <p:cNvSpPr/>
            <p:nvPr/>
          </p:nvSpPr>
          <p:spPr>
            <a:xfrm>
              <a:off x="8716176" y="193200"/>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47" name="Google Shape;547;p5"/>
            <p:cNvSpPr/>
            <p:nvPr/>
          </p:nvSpPr>
          <p:spPr>
            <a:xfrm>
              <a:off x="8716176" y="401127"/>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48" name="Google Shape;548;p5"/>
            <p:cNvSpPr/>
            <p:nvPr/>
          </p:nvSpPr>
          <p:spPr>
            <a:xfrm>
              <a:off x="8716176" y="609054"/>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49" name="Google Shape;549;p5"/>
            <p:cNvSpPr/>
            <p:nvPr/>
          </p:nvSpPr>
          <p:spPr>
            <a:xfrm>
              <a:off x="8716176" y="81698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50" name="Google Shape;550;p5"/>
            <p:cNvSpPr/>
            <p:nvPr/>
          </p:nvSpPr>
          <p:spPr>
            <a:xfrm>
              <a:off x="8716176" y="1024090"/>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51" name="Google Shape;551;p5"/>
            <p:cNvSpPr/>
            <p:nvPr/>
          </p:nvSpPr>
          <p:spPr>
            <a:xfrm>
              <a:off x="8716176" y="1232017"/>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52" name="Google Shape;552;p5"/>
            <p:cNvSpPr/>
            <p:nvPr/>
          </p:nvSpPr>
          <p:spPr>
            <a:xfrm>
              <a:off x="8716176" y="1439944"/>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53" name="Google Shape;553;p5"/>
            <p:cNvSpPr/>
            <p:nvPr/>
          </p:nvSpPr>
          <p:spPr>
            <a:xfrm>
              <a:off x="8716176" y="164787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54" name="Google Shape;554;p5"/>
            <p:cNvSpPr/>
            <p:nvPr/>
          </p:nvSpPr>
          <p:spPr>
            <a:xfrm>
              <a:off x="8716176" y="1854980"/>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55" name="Google Shape;555;p5"/>
            <p:cNvSpPr/>
            <p:nvPr/>
          </p:nvSpPr>
          <p:spPr>
            <a:xfrm>
              <a:off x="8716176" y="2062907"/>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56" name="Google Shape;556;p5"/>
            <p:cNvSpPr/>
            <p:nvPr/>
          </p:nvSpPr>
          <p:spPr>
            <a:xfrm>
              <a:off x="8716176" y="2270834"/>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57" name="Google Shape;557;p5"/>
            <p:cNvSpPr/>
            <p:nvPr/>
          </p:nvSpPr>
          <p:spPr>
            <a:xfrm>
              <a:off x="8716176" y="247876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58" name="Google Shape;558;p5"/>
            <p:cNvSpPr/>
            <p:nvPr/>
          </p:nvSpPr>
          <p:spPr>
            <a:xfrm>
              <a:off x="8716176" y="2686689"/>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59" name="Google Shape;559;p5"/>
            <p:cNvSpPr/>
            <p:nvPr/>
          </p:nvSpPr>
          <p:spPr>
            <a:xfrm>
              <a:off x="8716176" y="2894616"/>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60" name="Google Shape;560;p5"/>
            <p:cNvSpPr/>
            <p:nvPr/>
          </p:nvSpPr>
          <p:spPr>
            <a:xfrm>
              <a:off x="8716176" y="3102543"/>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61" name="Google Shape;561;p5"/>
            <p:cNvSpPr/>
            <p:nvPr/>
          </p:nvSpPr>
          <p:spPr>
            <a:xfrm>
              <a:off x="8716176" y="330965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62" name="Google Shape;562;p5"/>
            <p:cNvSpPr/>
            <p:nvPr/>
          </p:nvSpPr>
          <p:spPr>
            <a:xfrm>
              <a:off x="8716176" y="3517579"/>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63" name="Google Shape;563;p5"/>
            <p:cNvSpPr/>
            <p:nvPr/>
          </p:nvSpPr>
          <p:spPr>
            <a:xfrm>
              <a:off x="8716176" y="3725506"/>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64" name="Google Shape;564;p5"/>
            <p:cNvSpPr/>
            <p:nvPr/>
          </p:nvSpPr>
          <p:spPr>
            <a:xfrm>
              <a:off x="8716176" y="3933433"/>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65" name="Google Shape;565;p5"/>
            <p:cNvSpPr/>
            <p:nvPr/>
          </p:nvSpPr>
          <p:spPr>
            <a:xfrm>
              <a:off x="8716176" y="414054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66" name="Google Shape;566;p5"/>
            <p:cNvSpPr/>
            <p:nvPr/>
          </p:nvSpPr>
          <p:spPr>
            <a:xfrm>
              <a:off x="8716176" y="4348469"/>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67" name="Google Shape;567;p5"/>
            <p:cNvSpPr/>
            <p:nvPr/>
          </p:nvSpPr>
          <p:spPr>
            <a:xfrm>
              <a:off x="8716176" y="4556396"/>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68" name="Google Shape;568;p5"/>
            <p:cNvSpPr/>
            <p:nvPr/>
          </p:nvSpPr>
          <p:spPr>
            <a:xfrm>
              <a:off x="8716176" y="4764323"/>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69" name="Google Shape;569;p5"/>
            <p:cNvSpPr/>
            <p:nvPr/>
          </p:nvSpPr>
          <p:spPr>
            <a:xfrm>
              <a:off x="8716176" y="4972250"/>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70" name="Google Shape;570;p5"/>
            <p:cNvSpPr/>
            <p:nvPr/>
          </p:nvSpPr>
          <p:spPr>
            <a:xfrm>
              <a:off x="907150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71" name="Google Shape;571;p5"/>
            <p:cNvSpPr/>
            <p:nvPr/>
          </p:nvSpPr>
          <p:spPr>
            <a:xfrm>
              <a:off x="886430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grpSp>
      <p:sp>
        <p:nvSpPr>
          <p:cNvPr id="572" name="Google Shape;572;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73" name="Google Shape;573;p5"/>
          <p:cNvSpPr txBox="1">
            <a:spLocks noGrp="1"/>
          </p:cNvSpPr>
          <p:nvPr>
            <p:ph type="subTitle" idx="1"/>
          </p:nvPr>
        </p:nvSpPr>
        <p:spPr>
          <a:xfrm>
            <a:off x="5194834" y="3542825"/>
            <a:ext cx="3229200" cy="10611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1400" b="0"/>
            </a:lvl1pPr>
            <a:lvl2pPr lvl="1" rtl="0">
              <a:lnSpc>
                <a:spcPct val="100000"/>
              </a:lnSpc>
              <a:spcBef>
                <a:spcPts val="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a:endParaRPr/>
          </a:p>
        </p:txBody>
      </p:sp>
      <p:sp>
        <p:nvSpPr>
          <p:cNvPr id="574" name="Google Shape;574;p5"/>
          <p:cNvSpPr txBox="1">
            <a:spLocks noGrp="1"/>
          </p:cNvSpPr>
          <p:nvPr>
            <p:ph type="subTitle" idx="2"/>
          </p:nvPr>
        </p:nvSpPr>
        <p:spPr>
          <a:xfrm>
            <a:off x="720300" y="3542825"/>
            <a:ext cx="3229200" cy="10611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1400" b="0"/>
            </a:lvl1pPr>
            <a:lvl2pPr lvl="1" rtl="0">
              <a:lnSpc>
                <a:spcPct val="100000"/>
              </a:lnSpc>
              <a:spcBef>
                <a:spcPts val="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a:endParaRPr/>
          </a:p>
        </p:txBody>
      </p:sp>
      <p:sp>
        <p:nvSpPr>
          <p:cNvPr id="575" name="Google Shape;575;p5"/>
          <p:cNvSpPr txBox="1">
            <a:spLocks noGrp="1"/>
          </p:cNvSpPr>
          <p:nvPr>
            <p:ph type="subTitle" idx="3"/>
          </p:nvPr>
        </p:nvSpPr>
        <p:spPr>
          <a:xfrm>
            <a:off x="5194825" y="3122525"/>
            <a:ext cx="3229200" cy="5727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1600"/>
              <a:buFont typeface="Outfit ExtraBold"/>
              <a:buNone/>
              <a:defRPr sz="1600">
                <a:solidFill>
                  <a:schemeClr val="accent1"/>
                </a:solidFill>
                <a:latin typeface="Outfit ExtraBold"/>
                <a:ea typeface="Outfit ExtraBold"/>
                <a:cs typeface="Outfit ExtraBold"/>
                <a:sym typeface="Outfit ExtraBold"/>
              </a:defRPr>
            </a:lvl1pPr>
            <a:lvl2pPr lvl="1" rtl="0">
              <a:lnSpc>
                <a:spcPct val="100000"/>
              </a:lnSpc>
              <a:spcBef>
                <a:spcPts val="0"/>
              </a:spcBef>
              <a:spcAft>
                <a:spcPts val="0"/>
              </a:spcAft>
              <a:buClr>
                <a:schemeClr val="accent1"/>
              </a:buClr>
              <a:buSzPts val="1600"/>
              <a:buFont typeface="Outfit ExtraBold"/>
              <a:buNone/>
              <a:defRPr sz="1600">
                <a:solidFill>
                  <a:schemeClr val="accent1"/>
                </a:solidFill>
                <a:latin typeface="Outfit ExtraBold"/>
                <a:ea typeface="Outfit ExtraBold"/>
                <a:cs typeface="Outfit ExtraBold"/>
                <a:sym typeface="Outfit ExtraBold"/>
              </a:defRPr>
            </a:lvl2pPr>
            <a:lvl3pPr lvl="2" rtl="0">
              <a:lnSpc>
                <a:spcPct val="100000"/>
              </a:lnSpc>
              <a:spcBef>
                <a:spcPts val="0"/>
              </a:spcBef>
              <a:spcAft>
                <a:spcPts val="0"/>
              </a:spcAft>
              <a:buClr>
                <a:schemeClr val="accent1"/>
              </a:buClr>
              <a:buSzPts val="1600"/>
              <a:buFont typeface="Outfit ExtraBold"/>
              <a:buNone/>
              <a:defRPr sz="1600">
                <a:solidFill>
                  <a:schemeClr val="accent1"/>
                </a:solidFill>
                <a:latin typeface="Outfit ExtraBold"/>
                <a:ea typeface="Outfit ExtraBold"/>
                <a:cs typeface="Outfit ExtraBold"/>
                <a:sym typeface="Outfit ExtraBold"/>
              </a:defRPr>
            </a:lvl3pPr>
            <a:lvl4pPr lvl="3" rtl="0">
              <a:lnSpc>
                <a:spcPct val="100000"/>
              </a:lnSpc>
              <a:spcBef>
                <a:spcPts val="0"/>
              </a:spcBef>
              <a:spcAft>
                <a:spcPts val="0"/>
              </a:spcAft>
              <a:buClr>
                <a:schemeClr val="accent1"/>
              </a:buClr>
              <a:buSzPts val="1600"/>
              <a:buFont typeface="Outfit ExtraBold"/>
              <a:buNone/>
              <a:defRPr sz="1600">
                <a:solidFill>
                  <a:schemeClr val="accent1"/>
                </a:solidFill>
                <a:latin typeface="Outfit ExtraBold"/>
                <a:ea typeface="Outfit ExtraBold"/>
                <a:cs typeface="Outfit ExtraBold"/>
                <a:sym typeface="Outfit ExtraBold"/>
              </a:defRPr>
            </a:lvl4pPr>
            <a:lvl5pPr lvl="4" rtl="0">
              <a:lnSpc>
                <a:spcPct val="100000"/>
              </a:lnSpc>
              <a:spcBef>
                <a:spcPts val="0"/>
              </a:spcBef>
              <a:spcAft>
                <a:spcPts val="0"/>
              </a:spcAft>
              <a:buClr>
                <a:schemeClr val="accent1"/>
              </a:buClr>
              <a:buSzPts val="1600"/>
              <a:buFont typeface="Outfit ExtraBold"/>
              <a:buNone/>
              <a:defRPr sz="1600">
                <a:solidFill>
                  <a:schemeClr val="accent1"/>
                </a:solidFill>
                <a:latin typeface="Outfit ExtraBold"/>
                <a:ea typeface="Outfit ExtraBold"/>
                <a:cs typeface="Outfit ExtraBold"/>
                <a:sym typeface="Outfit ExtraBold"/>
              </a:defRPr>
            </a:lvl5pPr>
            <a:lvl6pPr lvl="5" rtl="0">
              <a:lnSpc>
                <a:spcPct val="100000"/>
              </a:lnSpc>
              <a:spcBef>
                <a:spcPts val="0"/>
              </a:spcBef>
              <a:spcAft>
                <a:spcPts val="0"/>
              </a:spcAft>
              <a:buClr>
                <a:schemeClr val="accent1"/>
              </a:buClr>
              <a:buSzPts val="1600"/>
              <a:buFont typeface="Outfit ExtraBold"/>
              <a:buNone/>
              <a:defRPr sz="1600">
                <a:solidFill>
                  <a:schemeClr val="accent1"/>
                </a:solidFill>
                <a:latin typeface="Outfit ExtraBold"/>
                <a:ea typeface="Outfit ExtraBold"/>
                <a:cs typeface="Outfit ExtraBold"/>
                <a:sym typeface="Outfit ExtraBold"/>
              </a:defRPr>
            </a:lvl6pPr>
            <a:lvl7pPr lvl="6" rtl="0">
              <a:lnSpc>
                <a:spcPct val="100000"/>
              </a:lnSpc>
              <a:spcBef>
                <a:spcPts val="0"/>
              </a:spcBef>
              <a:spcAft>
                <a:spcPts val="0"/>
              </a:spcAft>
              <a:buClr>
                <a:schemeClr val="accent1"/>
              </a:buClr>
              <a:buSzPts val="1600"/>
              <a:buFont typeface="Outfit ExtraBold"/>
              <a:buNone/>
              <a:defRPr sz="1600">
                <a:solidFill>
                  <a:schemeClr val="accent1"/>
                </a:solidFill>
                <a:latin typeface="Outfit ExtraBold"/>
                <a:ea typeface="Outfit ExtraBold"/>
                <a:cs typeface="Outfit ExtraBold"/>
                <a:sym typeface="Outfit ExtraBold"/>
              </a:defRPr>
            </a:lvl7pPr>
            <a:lvl8pPr lvl="7" rtl="0">
              <a:lnSpc>
                <a:spcPct val="100000"/>
              </a:lnSpc>
              <a:spcBef>
                <a:spcPts val="0"/>
              </a:spcBef>
              <a:spcAft>
                <a:spcPts val="0"/>
              </a:spcAft>
              <a:buClr>
                <a:schemeClr val="accent1"/>
              </a:buClr>
              <a:buSzPts val="1600"/>
              <a:buFont typeface="Outfit ExtraBold"/>
              <a:buNone/>
              <a:defRPr sz="1600">
                <a:solidFill>
                  <a:schemeClr val="accent1"/>
                </a:solidFill>
                <a:latin typeface="Outfit ExtraBold"/>
                <a:ea typeface="Outfit ExtraBold"/>
                <a:cs typeface="Outfit ExtraBold"/>
                <a:sym typeface="Outfit ExtraBold"/>
              </a:defRPr>
            </a:lvl8pPr>
            <a:lvl9pPr lvl="8" rtl="0">
              <a:lnSpc>
                <a:spcPct val="100000"/>
              </a:lnSpc>
              <a:spcBef>
                <a:spcPts val="0"/>
              </a:spcBef>
              <a:spcAft>
                <a:spcPts val="0"/>
              </a:spcAft>
              <a:buClr>
                <a:schemeClr val="accent1"/>
              </a:buClr>
              <a:buSzPts val="1600"/>
              <a:buFont typeface="Outfit ExtraBold"/>
              <a:buNone/>
              <a:defRPr sz="1600">
                <a:solidFill>
                  <a:schemeClr val="accent1"/>
                </a:solidFill>
                <a:latin typeface="Outfit ExtraBold"/>
                <a:ea typeface="Outfit ExtraBold"/>
                <a:cs typeface="Outfit ExtraBold"/>
                <a:sym typeface="Outfit ExtraBold"/>
              </a:defRPr>
            </a:lvl9pPr>
          </a:lstStyle>
          <a:p>
            <a:endParaRPr/>
          </a:p>
        </p:txBody>
      </p:sp>
      <p:sp>
        <p:nvSpPr>
          <p:cNvPr id="576" name="Google Shape;576;p5"/>
          <p:cNvSpPr txBox="1">
            <a:spLocks noGrp="1"/>
          </p:cNvSpPr>
          <p:nvPr>
            <p:ph type="subTitle" idx="4"/>
          </p:nvPr>
        </p:nvSpPr>
        <p:spPr>
          <a:xfrm>
            <a:off x="720000" y="3122525"/>
            <a:ext cx="3229200" cy="5727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1600"/>
              <a:buFont typeface="Outfit ExtraBold"/>
              <a:buNone/>
              <a:defRPr sz="1600">
                <a:solidFill>
                  <a:schemeClr val="accent1"/>
                </a:solidFill>
                <a:latin typeface="Outfit ExtraBold"/>
                <a:ea typeface="Outfit ExtraBold"/>
                <a:cs typeface="Outfit ExtraBold"/>
                <a:sym typeface="Outfit ExtraBold"/>
              </a:defRPr>
            </a:lvl1pPr>
            <a:lvl2pPr lvl="1" rtl="0">
              <a:lnSpc>
                <a:spcPct val="100000"/>
              </a:lnSpc>
              <a:spcBef>
                <a:spcPts val="0"/>
              </a:spcBef>
              <a:spcAft>
                <a:spcPts val="0"/>
              </a:spcAft>
              <a:buClr>
                <a:schemeClr val="accent1"/>
              </a:buClr>
              <a:buSzPts val="1600"/>
              <a:buFont typeface="Outfit ExtraBold"/>
              <a:buNone/>
              <a:defRPr sz="1600">
                <a:solidFill>
                  <a:schemeClr val="accent1"/>
                </a:solidFill>
                <a:latin typeface="Outfit ExtraBold"/>
                <a:ea typeface="Outfit ExtraBold"/>
                <a:cs typeface="Outfit ExtraBold"/>
                <a:sym typeface="Outfit ExtraBold"/>
              </a:defRPr>
            </a:lvl2pPr>
            <a:lvl3pPr lvl="2" rtl="0">
              <a:lnSpc>
                <a:spcPct val="100000"/>
              </a:lnSpc>
              <a:spcBef>
                <a:spcPts val="0"/>
              </a:spcBef>
              <a:spcAft>
                <a:spcPts val="0"/>
              </a:spcAft>
              <a:buClr>
                <a:schemeClr val="accent1"/>
              </a:buClr>
              <a:buSzPts val="1600"/>
              <a:buFont typeface="Outfit ExtraBold"/>
              <a:buNone/>
              <a:defRPr sz="1600">
                <a:solidFill>
                  <a:schemeClr val="accent1"/>
                </a:solidFill>
                <a:latin typeface="Outfit ExtraBold"/>
                <a:ea typeface="Outfit ExtraBold"/>
                <a:cs typeface="Outfit ExtraBold"/>
                <a:sym typeface="Outfit ExtraBold"/>
              </a:defRPr>
            </a:lvl3pPr>
            <a:lvl4pPr lvl="3" rtl="0">
              <a:lnSpc>
                <a:spcPct val="100000"/>
              </a:lnSpc>
              <a:spcBef>
                <a:spcPts val="0"/>
              </a:spcBef>
              <a:spcAft>
                <a:spcPts val="0"/>
              </a:spcAft>
              <a:buClr>
                <a:schemeClr val="accent1"/>
              </a:buClr>
              <a:buSzPts val="1600"/>
              <a:buFont typeface="Outfit ExtraBold"/>
              <a:buNone/>
              <a:defRPr sz="1600">
                <a:solidFill>
                  <a:schemeClr val="accent1"/>
                </a:solidFill>
                <a:latin typeface="Outfit ExtraBold"/>
                <a:ea typeface="Outfit ExtraBold"/>
                <a:cs typeface="Outfit ExtraBold"/>
                <a:sym typeface="Outfit ExtraBold"/>
              </a:defRPr>
            </a:lvl4pPr>
            <a:lvl5pPr lvl="4" rtl="0">
              <a:lnSpc>
                <a:spcPct val="100000"/>
              </a:lnSpc>
              <a:spcBef>
                <a:spcPts val="0"/>
              </a:spcBef>
              <a:spcAft>
                <a:spcPts val="0"/>
              </a:spcAft>
              <a:buClr>
                <a:schemeClr val="accent1"/>
              </a:buClr>
              <a:buSzPts val="1600"/>
              <a:buFont typeface="Outfit ExtraBold"/>
              <a:buNone/>
              <a:defRPr sz="1600">
                <a:solidFill>
                  <a:schemeClr val="accent1"/>
                </a:solidFill>
                <a:latin typeface="Outfit ExtraBold"/>
                <a:ea typeface="Outfit ExtraBold"/>
                <a:cs typeface="Outfit ExtraBold"/>
                <a:sym typeface="Outfit ExtraBold"/>
              </a:defRPr>
            </a:lvl5pPr>
            <a:lvl6pPr lvl="5" rtl="0">
              <a:lnSpc>
                <a:spcPct val="100000"/>
              </a:lnSpc>
              <a:spcBef>
                <a:spcPts val="0"/>
              </a:spcBef>
              <a:spcAft>
                <a:spcPts val="0"/>
              </a:spcAft>
              <a:buClr>
                <a:schemeClr val="accent1"/>
              </a:buClr>
              <a:buSzPts val="1600"/>
              <a:buFont typeface="Outfit ExtraBold"/>
              <a:buNone/>
              <a:defRPr sz="1600">
                <a:solidFill>
                  <a:schemeClr val="accent1"/>
                </a:solidFill>
                <a:latin typeface="Outfit ExtraBold"/>
                <a:ea typeface="Outfit ExtraBold"/>
                <a:cs typeface="Outfit ExtraBold"/>
                <a:sym typeface="Outfit ExtraBold"/>
              </a:defRPr>
            </a:lvl6pPr>
            <a:lvl7pPr lvl="6" rtl="0">
              <a:lnSpc>
                <a:spcPct val="100000"/>
              </a:lnSpc>
              <a:spcBef>
                <a:spcPts val="0"/>
              </a:spcBef>
              <a:spcAft>
                <a:spcPts val="0"/>
              </a:spcAft>
              <a:buClr>
                <a:schemeClr val="accent1"/>
              </a:buClr>
              <a:buSzPts val="1600"/>
              <a:buFont typeface="Outfit ExtraBold"/>
              <a:buNone/>
              <a:defRPr sz="1600">
                <a:solidFill>
                  <a:schemeClr val="accent1"/>
                </a:solidFill>
                <a:latin typeface="Outfit ExtraBold"/>
                <a:ea typeface="Outfit ExtraBold"/>
                <a:cs typeface="Outfit ExtraBold"/>
                <a:sym typeface="Outfit ExtraBold"/>
              </a:defRPr>
            </a:lvl7pPr>
            <a:lvl8pPr lvl="7" rtl="0">
              <a:lnSpc>
                <a:spcPct val="100000"/>
              </a:lnSpc>
              <a:spcBef>
                <a:spcPts val="0"/>
              </a:spcBef>
              <a:spcAft>
                <a:spcPts val="0"/>
              </a:spcAft>
              <a:buClr>
                <a:schemeClr val="accent1"/>
              </a:buClr>
              <a:buSzPts val="1600"/>
              <a:buFont typeface="Outfit ExtraBold"/>
              <a:buNone/>
              <a:defRPr sz="1600">
                <a:solidFill>
                  <a:schemeClr val="accent1"/>
                </a:solidFill>
                <a:latin typeface="Outfit ExtraBold"/>
                <a:ea typeface="Outfit ExtraBold"/>
                <a:cs typeface="Outfit ExtraBold"/>
                <a:sym typeface="Outfit ExtraBold"/>
              </a:defRPr>
            </a:lvl8pPr>
            <a:lvl9pPr lvl="8" rtl="0">
              <a:lnSpc>
                <a:spcPct val="100000"/>
              </a:lnSpc>
              <a:spcBef>
                <a:spcPts val="0"/>
              </a:spcBef>
              <a:spcAft>
                <a:spcPts val="0"/>
              </a:spcAft>
              <a:buClr>
                <a:schemeClr val="accent1"/>
              </a:buClr>
              <a:buSzPts val="1600"/>
              <a:buFont typeface="Outfit ExtraBold"/>
              <a:buNone/>
              <a:defRPr sz="1600">
                <a:solidFill>
                  <a:schemeClr val="accent1"/>
                </a:solidFill>
                <a:latin typeface="Outfit ExtraBold"/>
                <a:ea typeface="Outfit ExtraBold"/>
                <a:cs typeface="Outfit ExtraBold"/>
                <a:sym typeface="Outfit ExtraBold"/>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77"/>
        <p:cNvGrpSpPr/>
        <p:nvPr/>
      </p:nvGrpSpPr>
      <p:grpSpPr>
        <a:xfrm>
          <a:off x="0" y="0"/>
          <a:ext cx="0" cy="0"/>
          <a:chOff x="0" y="0"/>
          <a:chExt cx="0" cy="0"/>
        </a:xfrm>
      </p:grpSpPr>
      <p:grpSp>
        <p:nvGrpSpPr>
          <p:cNvPr id="578" name="Google Shape;578;p6"/>
          <p:cNvGrpSpPr/>
          <p:nvPr/>
        </p:nvGrpSpPr>
        <p:grpSpPr>
          <a:xfrm>
            <a:off x="0" y="0"/>
            <a:ext cx="9143995" cy="5143491"/>
            <a:chOff x="0" y="0"/>
            <a:chExt cx="9143995" cy="5143491"/>
          </a:xfrm>
        </p:grpSpPr>
        <p:sp>
          <p:nvSpPr>
            <p:cNvPr id="579" name="Google Shape;579;p6"/>
            <p:cNvSpPr/>
            <p:nvPr/>
          </p:nvSpPr>
          <p:spPr>
            <a:xfrm>
              <a:off x="0" y="19319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80" name="Google Shape;580;p6"/>
            <p:cNvSpPr/>
            <p:nvPr/>
          </p:nvSpPr>
          <p:spPr>
            <a:xfrm>
              <a:off x="0" y="401120"/>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81" name="Google Shape;581;p6"/>
            <p:cNvSpPr/>
            <p:nvPr/>
          </p:nvSpPr>
          <p:spPr>
            <a:xfrm>
              <a:off x="0" y="609048"/>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82" name="Google Shape;582;p6"/>
            <p:cNvSpPr/>
            <p:nvPr/>
          </p:nvSpPr>
          <p:spPr>
            <a:xfrm>
              <a:off x="0" y="816976"/>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83" name="Google Shape;583;p6"/>
            <p:cNvSpPr/>
            <p:nvPr/>
          </p:nvSpPr>
          <p:spPr>
            <a:xfrm>
              <a:off x="0" y="1024085"/>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84" name="Google Shape;584;p6"/>
            <p:cNvSpPr/>
            <p:nvPr/>
          </p:nvSpPr>
          <p:spPr>
            <a:xfrm>
              <a:off x="0" y="123201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85" name="Google Shape;585;p6"/>
            <p:cNvSpPr/>
            <p:nvPr/>
          </p:nvSpPr>
          <p:spPr>
            <a:xfrm>
              <a:off x="0" y="1439941"/>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86" name="Google Shape;586;p6"/>
            <p:cNvSpPr/>
            <p:nvPr/>
          </p:nvSpPr>
          <p:spPr>
            <a:xfrm>
              <a:off x="0" y="1647868"/>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87" name="Google Shape;587;p6"/>
            <p:cNvSpPr/>
            <p:nvPr/>
          </p:nvSpPr>
          <p:spPr>
            <a:xfrm>
              <a:off x="0" y="1854977"/>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88" name="Google Shape;588;p6"/>
            <p:cNvSpPr/>
            <p:nvPr/>
          </p:nvSpPr>
          <p:spPr>
            <a:xfrm>
              <a:off x="0" y="2062905"/>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89" name="Google Shape;589;p6"/>
            <p:cNvSpPr/>
            <p:nvPr/>
          </p:nvSpPr>
          <p:spPr>
            <a:xfrm>
              <a:off x="0" y="227083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90" name="Google Shape;590;p6"/>
            <p:cNvSpPr/>
            <p:nvPr/>
          </p:nvSpPr>
          <p:spPr>
            <a:xfrm>
              <a:off x="0" y="2478761"/>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91" name="Google Shape;591;p6"/>
            <p:cNvSpPr/>
            <p:nvPr/>
          </p:nvSpPr>
          <p:spPr>
            <a:xfrm>
              <a:off x="0" y="2686688"/>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92" name="Google Shape;592;p6"/>
            <p:cNvSpPr/>
            <p:nvPr/>
          </p:nvSpPr>
          <p:spPr>
            <a:xfrm>
              <a:off x="0" y="2894616"/>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93" name="Google Shape;593;p6"/>
            <p:cNvSpPr/>
            <p:nvPr/>
          </p:nvSpPr>
          <p:spPr>
            <a:xfrm>
              <a:off x="0" y="3102544"/>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94" name="Google Shape;594;p6"/>
            <p:cNvSpPr/>
            <p:nvPr/>
          </p:nvSpPr>
          <p:spPr>
            <a:xfrm>
              <a:off x="0" y="330965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95" name="Google Shape;595;p6"/>
            <p:cNvSpPr/>
            <p:nvPr/>
          </p:nvSpPr>
          <p:spPr>
            <a:xfrm>
              <a:off x="0" y="3517581"/>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96" name="Google Shape;596;p6"/>
            <p:cNvSpPr/>
            <p:nvPr/>
          </p:nvSpPr>
          <p:spPr>
            <a:xfrm>
              <a:off x="0" y="3725509"/>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97" name="Google Shape;597;p6"/>
            <p:cNvSpPr/>
            <p:nvPr/>
          </p:nvSpPr>
          <p:spPr>
            <a:xfrm>
              <a:off x="0" y="3933436"/>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98" name="Google Shape;598;p6"/>
            <p:cNvSpPr/>
            <p:nvPr/>
          </p:nvSpPr>
          <p:spPr>
            <a:xfrm>
              <a:off x="0" y="4140545"/>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99" name="Google Shape;599;p6"/>
            <p:cNvSpPr/>
            <p:nvPr/>
          </p:nvSpPr>
          <p:spPr>
            <a:xfrm>
              <a:off x="0" y="434847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00" name="Google Shape;600;p6"/>
            <p:cNvSpPr/>
            <p:nvPr/>
          </p:nvSpPr>
          <p:spPr>
            <a:xfrm>
              <a:off x="0" y="4556401"/>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01" name="Google Shape;601;p6"/>
            <p:cNvSpPr/>
            <p:nvPr/>
          </p:nvSpPr>
          <p:spPr>
            <a:xfrm>
              <a:off x="0" y="4764329"/>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02" name="Google Shape;602;p6"/>
            <p:cNvSpPr/>
            <p:nvPr/>
          </p:nvSpPr>
          <p:spPr>
            <a:xfrm>
              <a:off x="0" y="4972256"/>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03" name="Google Shape;603;p6"/>
            <p:cNvSpPr/>
            <p:nvPr/>
          </p:nvSpPr>
          <p:spPr>
            <a:xfrm>
              <a:off x="867684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04" name="Google Shape;604;p6"/>
            <p:cNvSpPr/>
            <p:nvPr/>
          </p:nvSpPr>
          <p:spPr>
            <a:xfrm>
              <a:off x="8470469"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05" name="Google Shape;605;p6"/>
            <p:cNvSpPr/>
            <p:nvPr/>
          </p:nvSpPr>
          <p:spPr>
            <a:xfrm>
              <a:off x="826327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06" name="Google Shape;606;p6"/>
            <p:cNvSpPr/>
            <p:nvPr/>
          </p:nvSpPr>
          <p:spPr>
            <a:xfrm>
              <a:off x="805608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07" name="Google Shape;607;p6"/>
            <p:cNvSpPr/>
            <p:nvPr/>
          </p:nvSpPr>
          <p:spPr>
            <a:xfrm>
              <a:off x="7848888"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08" name="Google Shape;608;p6"/>
            <p:cNvSpPr/>
            <p:nvPr/>
          </p:nvSpPr>
          <p:spPr>
            <a:xfrm>
              <a:off x="7641695"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09" name="Google Shape;609;p6"/>
            <p:cNvSpPr/>
            <p:nvPr/>
          </p:nvSpPr>
          <p:spPr>
            <a:xfrm>
              <a:off x="743450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10" name="Google Shape;610;p6"/>
            <p:cNvSpPr/>
            <p:nvPr/>
          </p:nvSpPr>
          <p:spPr>
            <a:xfrm>
              <a:off x="7227308"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11" name="Google Shape;611;p6"/>
            <p:cNvSpPr/>
            <p:nvPr/>
          </p:nvSpPr>
          <p:spPr>
            <a:xfrm>
              <a:off x="702093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12" name="Google Shape;612;p6"/>
            <p:cNvSpPr/>
            <p:nvPr/>
          </p:nvSpPr>
          <p:spPr>
            <a:xfrm>
              <a:off x="681373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13" name="Google Shape;613;p6"/>
            <p:cNvSpPr/>
            <p:nvPr/>
          </p:nvSpPr>
          <p:spPr>
            <a:xfrm>
              <a:off x="660654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14" name="Google Shape;614;p6"/>
            <p:cNvSpPr/>
            <p:nvPr/>
          </p:nvSpPr>
          <p:spPr>
            <a:xfrm>
              <a:off x="6399349"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15" name="Google Shape;615;p6"/>
            <p:cNvSpPr/>
            <p:nvPr/>
          </p:nvSpPr>
          <p:spPr>
            <a:xfrm>
              <a:off x="619297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16" name="Google Shape;616;p6"/>
            <p:cNvSpPr/>
            <p:nvPr/>
          </p:nvSpPr>
          <p:spPr>
            <a:xfrm>
              <a:off x="598577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17" name="Google Shape;617;p6"/>
            <p:cNvSpPr/>
            <p:nvPr/>
          </p:nvSpPr>
          <p:spPr>
            <a:xfrm>
              <a:off x="577858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18" name="Google Shape;618;p6"/>
            <p:cNvSpPr/>
            <p:nvPr/>
          </p:nvSpPr>
          <p:spPr>
            <a:xfrm>
              <a:off x="557139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19" name="Google Shape;619;p6"/>
            <p:cNvSpPr/>
            <p:nvPr/>
          </p:nvSpPr>
          <p:spPr>
            <a:xfrm>
              <a:off x="536501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20" name="Google Shape;620;p6"/>
            <p:cNvSpPr/>
            <p:nvPr/>
          </p:nvSpPr>
          <p:spPr>
            <a:xfrm>
              <a:off x="515863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21" name="Google Shape;621;p6"/>
            <p:cNvSpPr/>
            <p:nvPr/>
          </p:nvSpPr>
          <p:spPr>
            <a:xfrm>
              <a:off x="495144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22" name="Google Shape;622;p6"/>
            <p:cNvSpPr/>
            <p:nvPr/>
          </p:nvSpPr>
          <p:spPr>
            <a:xfrm>
              <a:off x="474424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23" name="Google Shape;623;p6"/>
            <p:cNvSpPr/>
            <p:nvPr/>
          </p:nvSpPr>
          <p:spPr>
            <a:xfrm>
              <a:off x="4537053"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24" name="Google Shape;624;p6"/>
            <p:cNvSpPr/>
            <p:nvPr/>
          </p:nvSpPr>
          <p:spPr>
            <a:xfrm>
              <a:off x="432986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25" name="Google Shape;625;p6"/>
            <p:cNvSpPr/>
            <p:nvPr/>
          </p:nvSpPr>
          <p:spPr>
            <a:xfrm>
              <a:off x="412266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26" name="Google Shape;626;p6"/>
            <p:cNvSpPr/>
            <p:nvPr/>
          </p:nvSpPr>
          <p:spPr>
            <a:xfrm>
              <a:off x="3916288"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27" name="Google Shape;627;p6"/>
            <p:cNvSpPr/>
            <p:nvPr/>
          </p:nvSpPr>
          <p:spPr>
            <a:xfrm>
              <a:off x="370909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28" name="Google Shape;628;p6"/>
            <p:cNvSpPr/>
            <p:nvPr/>
          </p:nvSpPr>
          <p:spPr>
            <a:xfrm>
              <a:off x="350190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29" name="Google Shape;629;p6"/>
            <p:cNvSpPr/>
            <p:nvPr/>
          </p:nvSpPr>
          <p:spPr>
            <a:xfrm>
              <a:off x="329470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30" name="Google Shape;630;p6"/>
            <p:cNvSpPr/>
            <p:nvPr/>
          </p:nvSpPr>
          <p:spPr>
            <a:xfrm>
              <a:off x="308751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31" name="Google Shape;631;p6"/>
            <p:cNvSpPr/>
            <p:nvPr/>
          </p:nvSpPr>
          <p:spPr>
            <a:xfrm>
              <a:off x="288113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32" name="Google Shape;632;p6"/>
            <p:cNvSpPr/>
            <p:nvPr/>
          </p:nvSpPr>
          <p:spPr>
            <a:xfrm>
              <a:off x="267394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33" name="Google Shape;633;p6"/>
            <p:cNvSpPr/>
            <p:nvPr/>
          </p:nvSpPr>
          <p:spPr>
            <a:xfrm>
              <a:off x="2466748"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34" name="Google Shape;634;p6"/>
            <p:cNvSpPr/>
            <p:nvPr/>
          </p:nvSpPr>
          <p:spPr>
            <a:xfrm>
              <a:off x="2259555"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35" name="Google Shape;635;p6"/>
            <p:cNvSpPr/>
            <p:nvPr/>
          </p:nvSpPr>
          <p:spPr>
            <a:xfrm>
              <a:off x="205236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36" name="Google Shape;636;p6"/>
            <p:cNvSpPr/>
            <p:nvPr/>
          </p:nvSpPr>
          <p:spPr>
            <a:xfrm>
              <a:off x="1845983"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37" name="Google Shape;637;p6"/>
            <p:cNvSpPr/>
            <p:nvPr/>
          </p:nvSpPr>
          <p:spPr>
            <a:xfrm>
              <a:off x="163879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38" name="Google Shape;638;p6"/>
            <p:cNvSpPr/>
            <p:nvPr/>
          </p:nvSpPr>
          <p:spPr>
            <a:xfrm>
              <a:off x="143159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39" name="Google Shape;639;p6"/>
            <p:cNvSpPr/>
            <p:nvPr/>
          </p:nvSpPr>
          <p:spPr>
            <a:xfrm>
              <a:off x="122440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40" name="Google Shape;640;p6"/>
            <p:cNvSpPr/>
            <p:nvPr/>
          </p:nvSpPr>
          <p:spPr>
            <a:xfrm>
              <a:off x="1017209"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41" name="Google Shape;641;p6"/>
            <p:cNvSpPr/>
            <p:nvPr/>
          </p:nvSpPr>
          <p:spPr>
            <a:xfrm>
              <a:off x="810015"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42" name="Google Shape;642;p6"/>
            <p:cNvSpPr/>
            <p:nvPr/>
          </p:nvSpPr>
          <p:spPr>
            <a:xfrm>
              <a:off x="60363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43" name="Google Shape;643;p6"/>
            <p:cNvSpPr/>
            <p:nvPr/>
          </p:nvSpPr>
          <p:spPr>
            <a:xfrm>
              <a:off x="39644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44" name="Google Shape;644;p6"/>
            <p:cNvSpPr/>
            <p:nvPr/>
          </p:nvSpPr>
          <p:spPr>
            <a:xfrm>
              <a:off x="18925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45" name="Google Shape;645;p6"/>
            <p:cNvSpPr/>
            <p:nvPr/>
          </p:nvSpPr>
          <p:spPr>
            <a:xfrm>
              <a:off x="8716176" y="193200"/>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46" name="Google Shape;646;p6"/>
            <p:cNvSpPr/>
            <p:nvPr/>
          </p:nvSpPr>
          <p:spPr>
            <a:xfrm>
              <a:off x="8716176" y="401127"/>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47" name="Google Shape;647;p6"/>
            <p:cNvSpPr/>
            <p:nvPr/>
          </p:nvSpPr>
          <p:spPr>
            <a:xfrm>
              <a:off x="8716176" y="609054"/>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48" name="Google Shape;648;p6"/>
            <p:cNvSpPr/>
            <p:nvPr/>
          </p:nvSpPr>
          <p:spPr>
            <a:xfrm>
              <a:off x="8716176" y="81698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49" name="Google Shape;649;p6"/>
            <p:cNvSpPr/>
            <p:nvPr/>
          </p:nvSpPr>
          <p:spPr>
            <a:xfrm>
              <a:off x="8716176" y="1024090"/>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50" name="Google Shape;650;p6"/>
            <p:cNvSpPr/>
            <p:nvPr/>
          </p:nvSpPr>
          <p:spPr>
            <a:xfrm>
              <a:off x="8716176" y="1232017"/>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51" name="Google Shape;651;p6"/>
            <p:cNvSpPr/>
            <p:nvPr/>
          </p:nvSpPr>
          <p:spPr>
            <a:xfrm>
              <a:off x="8716176" y="1439944"/>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52" name="Google Shape;652;p6"/>
            <p:cNvSpPr/>
            <p:nvPr/>
          </p:nvSpPr>
          <p:spPr>
            <a:xfrm>
              <a:off x="8716176" y="164787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53" name="Google Shape;653;p6"/>
            <p:cNvSpPr/>
            <p:nvPr/>
          </p:nvSpPr>
          <p:spPr>
            <a:xfrm>
              <a:off x="8716176" y="1854980"/>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54" name="Google Shape;654;p6"/>
            <p:cNvSpPr/>
            <p:nvPr/>
          </p:nvSpPr>
          <p:spPr>
            <a:xfrm>
              <a:off x="8716176" y="2062907"/>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55" name="Google Shape;655;p6"/>
            <p:cNvSpPr/>
            <p:nvPr/>
          </p:nvSpPr>
          <p:spPr>
            <a:xfrm>
              <a:off x="8716176" y="2270834"/>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56" name="Google Shape;656;p6"/>
            <p:cNvSpPr/>
            <p:nvPr/>
          </p:nvSpPr>
          <p:spPr>
            <a:xfrm>
              <a:off x="8716176" y="247876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57" name="Google Shape;657;p6"/>
            <p:cNvSpPr/>
            <p:nvPr/>
          </p:nvSpPr>
          <p:spPr>
            <a:xfrm>
              <a:off x="8716176" y="2686689"/>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58" name="Google Shape;658;p6"/>
            <p:cNvSpPr/>
            <p:nvPr/>
          </p:nvSpPr>
          <p:spPr>
            <a:xfrm>
              <a:off x="8716176" y="2894616"/>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59" name="Google Shape;659;p6"/>
            <p:cNvSpPr/>
            <p:nvPr/>
          </p:nvSpPr>
          <p:spPr>
            <a:xfrm>
              <a:off x="8716176" y="3102543"/>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60" name="Google Shape;660;p6"/>
            <p:cNvSpPr/>
            <p:nvPr/>
          </p:nvSpPr>
          <p:spPr>
            <a:xfrm>
              <a:off x="8716176" y="330965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61" name="Google Shape;661;p6"/>
            <p:cNvSpPr/>
            <p:nvPr/>
          </p:nvSpPr>
          <p:spPr>
            <a:xfrm>
              <a:off x="8716176" y="3517579"/>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62" name="Google Shape;662;p6"/>
            <p:cNvSpPr/>
            <p:nvPr/>
          </p:nvSpPr>
          <p:spPr>
            <a:xfrm>
              <a:off x="8716176" y="3725506"/>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63" name="Google Shape;663;p6"/>
            <p:cNvSpPr/>
            <p:nvPr/>
          </p:nvSpPr>
          <p:spPr>
            <a:xfrm>
              <a:off x="8716176" y="3933433"/>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64" name="Google Shape;664;p6"/>
            <p:cNvSpPr/>
            <p:nvPr/>
          </p:nvSpPr>
          <p:spPr>
            <a:xfrm>
              <a:off x="8716176" y="414054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65" name="Google Shape;665;p6"/>
            <p:cNvSpPr/>
            <p:nvPr/>
          </p:nvSpPr>
          <p:spPr>
            <a:xfrm>
              <a:off x="8716176" y="4348469"/>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66" name="Google Shape;666;p6"/>
            <p:cNvSpPr/>
            <p:nvPr/>
          </p:nvSpPr>
          <p:spPr>
            <a:xfrm>
              <a:off x="8716176" y="4556396"/>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67" name="Google Shape;667;p6"/>
            <p:cNvSpPr/>
            <p:nvPr/>
          </p:nvSpPr>
          <p:spPr>
            <a:xfrm>
              <a:off x="8716176" y="4764323"/>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68" name="Google Shape;668;p6"/>
            <p:cNvSpPr/>
            <p:nvPr/>
          </p:nvSpPr>
          <p:spPr>
            <a:xfrm>
              <a:off x="8716176" y="4972250"/>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69" name="Google Shape;669;p6"/>
            <p:cNvSpPr/>
            <p:nvPr/>
          </p:nvSpPr>
          <p:spPr>
            <a:xfrm>
              <a:off x="907150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70" name="Google Shape;670;p6"/>
            <p:cNvSpPr/>
            <p:nvPr/>
          </p:nvSpPr>
          <p:spPr>
            <a:xfrm>
              <a:off x="886430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grpSp>
      <p:grpSp>
        <p:nvGrpSpPr>
          <p:cNvPr id="671" name="Google Shape;671;p6"/>
          <p:cNvGrpSpPr/>
          <p:nvPr/>
        </p:nvGrpSpPr>
        <p:grpSpPr>
          <a:xfrm>
            <a:off x="167252" y="4500432"/>
            <a:ext cx="397957" cy="577662"/>
            <a:chOff x="6031440" y="1249200"/>
            <a:chExt cx="388440" cy="1649520"/>
          </a:xfrm>
        </p:grpSpPr>
        <p:sp>
          <p:nvSpPr>
            <p:cNvPr id="672" name="Google Shape;672;p6"/>
            <p:cNvSpPr/>
            <p:nvPr/>
          </p:nvSpPr>
          <p:spPr>
            <a:xfrm>
              <a:off x="6031440" y="1801800"/>
              <a:ext cx="90000" cy="1096920"/>
            </a:xfrm>
            <a:custGeom>
              <a:avLst/>
              <a:gdLst/>
              <a:ahLst/>
              <a:cxnLst/>
              <a:rect l="l" t="t" r="r" b="b"/>
              <a:pathLst>
                <a:path w="250" h="3047" extrusionOk="0">
                  <a:moveTo>
                    <a:pt x="0" y="0"/>
                  </a:moveTo>
                  <a:lnTo>
                    <a:pt x="250" y="0"/>
                  </a:lnTo>
                  <a:lnTo>
                    <a:pt x="250" y="3047"/>
                  </a:lnTo>
                  <a:lnTo>
                    <a:pt x="0" y="3047"/>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73" name="Google Shape;673;p6"/>
            <p:cNvSpPr/>
            <p:nvPr/>
          </p:nvSpPr>
          <p:spPr>
            <a:xfrm>
              <a:off x="6329880" y="1249200"/>
              <a:ext cx="90000" cy="443880"/>
            </a:xfrm>
            <a:custGeom>
              <a:avLst/>
              <a:gdLst/>
              <a:ahLst/>
              <a:cxnLst/>
              <a:rect l="l" t="t" r="r" b="b"/>
              <a:pathLst>
                <a:path w="250" h="1233" extrusionOk="0">
                  <a:moveTo>
                    <a:pt x="0" y="0"/>
                  </a:moveTo>
                  <a:lnTo>
                    <a:pt x="250" y="0"/>
                  </a:lnTo>
                  <a:lnTo>
                    <a:pt x="250" y="1233"/>
                  </a:lnTo>
                  <a:lnTo>
                    <a:pt x="0" y="123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74" name="Google Shape;674;p6"/>
            <p:cNvSpPr/>
            <p:nvPr/>
          </p:nvSpPr>
          <p:spPr>
            <a:xfrm>
              <a:off x="6180480" y="1693080"/>
              <a:ext cx="90360" cy="108720"/>
            </a:xfrm>
            <a:custGeom>
              <a:avLst/>
              <a:gdLst/>
              <a:ahLst/>
              <a:cxnLst/>
              <a:rect l="l" t="t" r="r" b="b"/>
              <a:pathLst>
                <a:path w="251" h="302" extrusionOk="0">
                  <a:moveTo>
                    <a:pt x="0" y="0"/>
                  </a:moveTo>
                  <a:lnTo>
                    <a:pt x="251" y="0"/>
                  </a:lnTo>
                  <a:lnTo>
                    <a:pt x="251" y="302"/>
                  </a:lnTo>
                  <a:lnTo>
                    <a:pt x="0" y="3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675" name="Google Shape;675;p6"/>
          <p:cNvGrpSpPr/>
          <p:nvPr/>
        </p:nvGrpSpPr>
        <p:grpSpPr>
          <a:xfrm>
            <a:off x="8488800" y="227548"/>
            <a:ext cx="398326" cy="217474"/>
            <a:chOff x="6628680" y="910440"/>
            <a:chExt cx="388800" cy="621000"/>
          </a:xfrm>
        </p:grpSpPr>
        <p:sp>
          <p:nvSpPr>
            <p:cNvPr id="676" name="Google Shape;676;p6"/>
            <p:cNvSpPr/>
            <p:nvPr/>
          </p:nvSpPr>
          <p:spPr>
            <a:xfrm>
              <a:off x="6927480" y="910440"/>
              <a:ext cx="90000" cy="253080"/>
            </a:xfrm>
            <a:custGeom>
              <a:avLst/>
              <a:gdLst/>
              <a:ahLst/>
              <a:cxnLst/>
              <a:rect l="l" t="t" r="r" b="b"/>
              <a:pathLst>
                <a:path w="250" h="703" extrusionOk="0">
                  <a:moveTo>
                    <a:pt x="0" y="0"/>
                  </a:moveTo>
                  <a:lnTo>
                    <a:pt x="250" y="0"/>
                  </a:lnTo>
                  <a:lnTo>
                    <a:pt x="250" y="703"/>
                  </a:lnTo>
                  <a:lnTo>
                    <a:pt x="0" y="70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77" name="Google Shape;677;p6"/>
            <p:cNvSpPr/>
            <p:nvPr/>
          </p:nvSpPr>
          <p:spPr>
            <a:xfrm>
              <a:off x="6778080" y="910440"/>
              <a:ext cx="90000" cy="621000"/>
            </a:xfrm>
            <a:custGeom>
              <a:avLst/>
              <a:gdLst/>
              <a:ahLst/>
              <a:cxnLst/>
              <a:rect l="l" t="t" r="r" b="b"/>
              <a:pathLst>
                <a:path w="250" h="1725" extrusionOk="0">
                  <a:moveTo>
                    <a:pt x="0" y="0"/>
                  </a:moveTo>
                  <a:lnTo>
                    <a:pt x="250" y="0"/>
                  </a:lnTo>
                  <a:lnTo>
                    <a:pt x="250" y="1725"/>
                  </a:lnTo>
                  <a:lnTo>
                    <a:pt x="0" y="172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78" name="Google Shape;678;p6"/>
            <p:cNvSpPr/>
            <p:nvPr/>
          </p:nvSpPr>
          <p:spPr>
            <a:xfrm>
              <a:off x="6628680" y="1422720"/>
              <a:ext cx="90000" cy="108720"/>
            </a:xfrm>
            <a:custGeom>
              <a:avLst/>
              <a:gdLst/>
              <a:ahLst/>
              <a:cxnLst/>
              <a:rect l="l" t="t" r="r" b="b"/>
              <a:pathLst>
                <a:path w="250" h="302" extrusionOk="0">
                  <a:moveTo>
                    <a:pt x="0" y="0"/>
                  </a:moveTo>
                  <a:lnTo>
                    <a:pt x="250" y="0"/>
                  </a:lnTo>
                  <a:lnTo>
                    <a:pt x="250" y="302"/>
                  </a:lnTo>
                  <a:lnTo>
                    <a:pt x="0" y="3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sp>
        <p:nvSpPr>
          <p:cNvPr id="679" name="Google Shape;679;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680"/>
        <p:cNvGrpSpPr/>
        <p:nvPr/>
      </p:nvGrpSpPr>
      <p:grpSpPr>
        <a:xfrm>
          <a:off x="0" y="0"/>
          <a:ext cx="0" cy="0"/>
          <a:chOff x="0" y="0"/>
          <a:chExt cx="0" cy="0"/>
        </a:xfrm>
      </p:grpSpPr>
      <p:sp>
        <p:nvSpPr>
          <p:cNvPr id="681" name="Google Shape;681;p7"/>
          <p:cNvSpPr>
            <a:spLocks noGrp="1"/>
          </p:cNvSpPr>
          <p:nvPr>
            <p:ph type="pic" idx="2"/>
          </p:nvPr>
        </p:nvSpPr>
        <p:spPr>
          <a:xfrm>
            <a:off x="5791200" y="0"/>
            <a:ext cx="3352800" cy="5143500"/>
          </a:xfrm>
          <a:prstGeom prst="rect">
            <a:avLst/>
          </a:prstGeom>
          <a:noFill/>
          <a:ln>
            <a:noFill/>
          </a:ln>
        </p:spPr>
      </p:sp>
      <p:grpSp>
        <p:nvGrpSpPr>
          <p:cNvPr id="682" name="Google Shape;682;p7"/>
          <p:cNvGrpSpPr/>
          <p:nvPr/>
        </p:nvGrpSpPr>
        <p:grpSpPr>
          <a:xfrm>
            <a:off x="0" y="0"/>
            <a:ext cx="9143995" cy="5143491"/>
            <a:chOff x="0" y="0"/>
            <a:chExt cx="9143995" cy="5143491"/>
          </a:xfrm>
        </p:grpSpPr>
        <p:sp>
          <p:nvSpPr>
            <p:cNvPr id="683" name="Google Shape;683;p7"/>
            <p:cNvSpPr/>
            <p:nvPr/>
          </p:nvSpPr>
          <p:spPr>
            <a:xfrm>
              <a:off x="0" y="19319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84" name="Google Shape;684;p7"/>
            <p:cNvSpPr/>
            <p:nvPr/>
          </p:nvSpPr>
          <p:spPr>
            <a:xfrm>
              <a:off x="0" y="401120"/>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85" name="Google Shape;685;p7"/>
            <p:cNvSpPr/>
            <p:nvPr/>
          </p:nvSpPr>
          <p:spPr>
            <a:xfrm>
              <a:off x="0" y="609048"/>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86" name="Google Shape;686;p7"/>
            <p:cNvSpPr/>
            <p:nvPr/>
          </p:nvSpPr>
          <p:spPr>
            <a:xfrm>
              <a:off x="0" y="816976"/>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87" name="Google Shape;687;p7"/>
            <p:cNvSpPr/>
            <p:nvPr/>
          </p:nvSpPr>
          <p:spPr>
            <a:xfrm>
              <a:off x="0" y="1024085"/>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88" name="Google Shape;688;p7"/>
            <p:cNvSpPr/>
            <p:nvPr/>
          </p:nvSpPr>
          <p:spPr>
            <a:xfrm>
              <a:off x="0" y="123201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89" name="Google Shape;689;p7"/>
            <p:cNvSpPr/>
            <p:nvPr/>
          </p:nvSpPr>
          <p:spPr>
            <a:xfrm>
              <a:off x="0" y="1439941"/>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90" name="Google Shape;690;p7"/>
            <p:cNvSpPr/>
            <p:nvPr/>
          </p:nvSpPr>
          <p:spPr>
            <a:xfrm>
              <a:off x="0" y="1647868"/>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91" name="Google Shape;691;p7"/>
            <p:cNvSpPr/>
            <p:nvPr/>
          </p:nvSpPr>
          <p:spPr>
            <a:xfrm>
              <a:off x="0" y="1854977"/>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92" name="Google Shape;692;p7"/>
            <p:cNvSpPr/>
            <p:nvPr/>
          </p:nvSpPr>
          <p:spPr>
            <a:xfrm>
              <a:off x="0" y="2062905"/>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93" name="Google Shape;693;p7"/>
            <p:cNvSpPr/>
            <p:nvPr/>
          </p:nvSpPr>
          <p:spPr>
            <a:xfrm>
              <a:off x="0" y="227083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94" name="Google Shape;694;p7"/>
            <p:cNvSpPr/>
            <p:nvPr/>
          </p:nvSpPr>
          <p:spPr>
            <a:xfrm>
              <a:off x="0" y="2478761"/>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95" name="Google Shape;695;p7"/>
            <p:cNvSpPr/>
            <p:nvPr/>
          </p:nvSpPr>
          <p:spPr>
            <a:xfrm>
              <a:off x="0" y="2686688"/>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96" name="Google Shape;696;p7"/>
            <p:cNvSpPr/>
            <p:nvPr/>
          </p:nvSpPr>
          <p:spPr>
            <a:xfrm>
              <a:off x="0" y="2894616"/>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97" name="Google Shape;697;p7"/>
            <p:cNvSpPr/>
            <p:nvPr/>
          </p:nvSpPr>
          <p:spPr>
            <a:xfrm>
              <a:off x="0" y="3102544"/>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98" name="Google Shape;698;p7"/>
            <p:cNvSpPr/>
            <p:nvPr/>
          </p:nvSpPr>
          <p:spPr>
            <a:xfrm>
              <a:off x="0" y="330965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99" name="Google Shape;699;p7"/>
            <p:cNvSpPr/>
            <p:nvPr/>
          </p:nvSpPr>
          <p:spPr>
            <a:xfrm>
              <a:off x="0" y="3517581"/>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00" name="Google Shape;700;p7"/>
            <p:cNvSpPr/>
            <p:nvPr/>
          </p:nvSpPr>
          <p:spPr>
            <a:xfrm>
              <a:off x="0" y="3725509"/>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01" name="Google Shape;701;p7"/>
            <p:cNvSpPr/>
            <p:nvPr/>
          </p:nvSpPr>
          <p:spPr>
            <a:xfrm>
              <a:off x="0" y="3933436"/>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02" name="Google Shape;702;p7"/>
            <p:cNvSpPr/>
            <p:nvPr/>
          </p:nvSpPr>
          <p:spPr>
            <a:xfrm>
              <a:off x="0" y="4140545"/>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03" name="Google Shape;703;p7"/>
            <p:cNvSpPr/>
            <p:nvPr/>
          </p:nvSpPr>
          <p:spPr>
            <a:xfrm>
              <a:off x="0" y="434847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04" name="Google Shape;704;p7"/>
            <p:cNvSpPr/>
            <p:nvPr/>
          </p:nvSpPr>
          <p:spPr>
            <a:xfrm>
              <a:off x="0" y="4556401"/>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05" name="Google Shape;705;p7"/>
            <p:cNvSpPr/>
            <p:nvPr/>
          </p:nvSpPr>
          <p:spPr>
            <a:xfrm>
              <a:off x="0" y="4764329"/>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06" name="Google Shape;706;p7"/>
            <p:cNvSpPr/>
            <p:nvPr/>
          </p:nvSpPr>
          <p:spPr>
            <a:xfrm>
              <a:off x="0" y="4972256"/>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07" name="Google Shape;707;p7"/>
            <p:cNvSpPr/>
            <p:nvPr/>
          </p:nvSpPr>
          <p:spPr>
            <a:xfrm>
              <a:off x="867684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08" name="Google Shape;708;p7"/>
            <p:cNvSpPr/>
            <p:nvPr/>
          </p:nvSpPr>
          <p:spPr>
            <a:xfrm>
              <a:off x="8470469"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09" name="Google Shape;709;p7"/>
            <p:cNvSpPr/>
            <p:nvPr/>
          </p:nvSpPr>
          <p:spPr>
            <a:xfrm>
              <a:off x="826327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10" name="Google Shape;710;p7"/>
            <p:cNvSpPr/>
            <p:nvPr/>
          </p:nvSpPr>
          <p:spPr>
            <a:xfrm>
              <a:off x="805608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11" name="Google Shape;711;p7"/>
            <p:cNvSpPr/>
            <p:nvPr/>
          </p:nvSpPr>
          <p:spPr>
            <a:xfrm>
              <a:off x="7848888"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12" name="Google Shape;712;p7"/>
            <p:cNvSpPr/>
            <p:nvPr/>
          </p:nvSpPr>
          <p:spPr>
            <a:xfrm>
              <a:off x="7641695"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13" name="Google Shape;713;p7"/>
            <p:cNvSpPr/>
            <p:nvPr/>
          </p:nvSpPr>
          <p:spPr>
            <a:xfrm>
              <a:off x="743450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14" name="Google Shape;714;p7"/>
            <p:cNvSpPr/>
            <p:nvPr/>
          </p:nvSpPr>
          <p:spPr>
            <a:xfrm>
              <a:off x="7227308"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15" name="Google Shape;715;p7"/>
            <p:cNvSpPr/>
            <p:nvPr/>
          </p:nvSpPr>
          <p:spPr>
            <a:xfrm>
              <a:off x="702093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16" name="Google Shape;716;p7"/>
            <p:cNvSpPr/>
            <p:nvPr/>
          </p:nvSpPr>
          <p:spPr>
            <a:xfrm>
              <a:off x="681373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17" name="Google Shape;717;p7"/>
            <p:cNvSpPr/>
            <p:nvPr/>
          </p:nvSpPr>
          <p:spPr>
            <a:xfrm>
              <a:off x="660654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18" name="Google Shape;718;p7"/>
            <p:cNvSpPr/>
            <p:nvPr/>
          </p:nvSpPr>
          <p:spPr>
            <a:xfrm>
              <a:off x="6399349"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19" name="Google Shape;719;p7"/>
            <p:cNvSpPr/>
            <p:nvPr/>
          </p:nvSpPr>
          <p:spPr>
            <a:xfrm>
              <a:off x="619297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20" name="Google Shape;720;p7"/>
            <p:cNvSpPr/>
            <p:nvPr/>
          </p:nvSpPr>
          <p:spPr>
            <a:xfrm>
              <a:off x="598577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21" name="Google Shape;721;p7"/>
            <p:cNvSpPr/>
            <p:nvPr/>
          </p:nvSpPr>
          <p:spPr>
            <a:xfrm>
              <a:off x="577858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22" name="Google Shape;722;p7"/>
            <p:cNvSpPr/>
            <p:nvPr/>
          </p:nvSpPr>
          <p:spPr>
            <a:xfrm>
              <a:off x="557139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23" name="Google Shape;723;p7"/>
            <p:cNvSpPr/>
            <p:nvPr/>
          </p:nvSpPr>
          <p:spPr>
            <a:xfrm>
              <a:off x="536501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24" name="Google Shape;724;p7"/>
            <p:cNvSpPr/>
            <p:nvPr/>
          </p:nvSpPr>
          <p:spPr>
            <a:xfrm>
              <a:off x="515863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25" name="Google Shape;725;p7"/>
            <p:cNvSpPr/>
            <p:nvPr/>
          </p:nvSpPr>
          <p:spPr>
            <a:xfrm>
              <a:off x="495144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26" name="Google Shape;726;p7"/>
            <p:cNvSpPr/>
            <p:nvPr/>
          </p:nvSpPr>
          <p:spPr>
            <a:xfrm>
              <a:off x="474424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27" name="Google Shape;727;p7"/>
            <p:cNvSpPr/>
            <p:nvPr/>
          </p:nvSpPr>
          <p:spPr>
            <a:xfrm>
              <a:off x="4537053"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28" name="Google Shape;728;p7"/>
            <p:cNvSpPr/>
            <p:nvPr/>
          </p:nvSpPr>
          <p:spPr>
            <a:xfrm>
              <a:off x="432986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29" name="Google Shape;729;p7"/>
            <p:cNvSpPr/>
            <p:nvPr/>
          </p:nvSpPr>
          <p:spPr>
            <a:xfrm>
              <a:off x="412266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30" name="Google Shape;730;p7"/>
            <p:cNvSpPr/>
            <p:nvPr/>
          </p:nvSpPr>
          <p:spPr>
            <a:xfrm>
              <a:off x="3916288"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31" name="Google Shape;731;p7"/>
            <p:cNvSpPr/>
            <p:nvPr/>
          </p:nvSpPr>
          <p:spPr>
            <a:xfrm>
              <a:off x="370909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32" name="Google Shape;732;p7"/>
            <p:cNvSpPr/>
            <p:nvPr/>
          </p:nvSpPr>
          <p:spPr>
            <a:xfrm>
              <a:off x="350190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33" name="Google Shape;733;p7"/>
            <p:cNvSpPr/>
            <p:nvPr/>
          </p:nvSpPr>
          <p:spPr>
            <a:xfrm>
              <a:off x="329470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34" name="Google Shape;734;p7"/>
            <p:cNvSpPr/>
            <p:nvPr/>
          </p:nvSpPr>
          <p:spPr>
            <a:xfrm>
              <a:off x="308751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35" name="Google Shape;735;p7"/>
            <p:cNvSpPr/>
            <p:nvPr/>
          </p:nvSpPr>
          <p:spPr>
            <a:xfrm>
              <a:off x="288113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36" name="Google Shape;736;p7"/>
            <p:cNvSpPr/>
            <p:nvPr/>
          </p:nvSpPr>
          <p:spPr>
            <a:xfrm>
              <a:off x="267394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37" name="Google Shape;737;p7"/>
            <p:cNvSpPr/>
            <p:nvPr/>
          </p:nvSpPr>
          <p:spPr>
            <a:xfrm>
              <a:off x="2466748"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38" name="Google Shape;738;p7"/>
            <p:cNvSpPr/>
            <p:nvPr/>
          </p:nvSpPr>
          <p:spPr>
            <a:xfrm>
              <a:off x="2259555"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39" name="Google Shape;739;p7"/>
            <p:cNvSpPr/>
            <p:nvPr/>
          </p:nvSpPr>
          <p:spPr>
            <a:xfrm>
              <a:off x="205236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40" name="Google Shape;740;p7"/>
            <p:cNvSpPr/>
            <p:nvPr/>
          </p:nvSpPr>
          <p:spPr>
            <a:xfrm>
              <a:off x="1845983"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41" name="Google Shape;741;p7"/>
            <p:cNvSpPr/>
            <p:nvPr/>
          </p:nvSpPr>
          <p:spPr>
            <a:xfrm>
              <a:off x="163879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42" name="Google Shape;742;p7"/>
            <p:cNvSpPr/>
            <p:nvPr/>
          </p:nvSpPr>
          <p:spPr>
            <a:xfrm>
              <a:off x="143159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43" name="Google Shape;743;p7"/>
            <p:cNvSpPr/>
            <p:nvPr/>
          </p:nvSpPr>
          <p:spPr>
            <a:xfrm>
              <a:off x="122440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44" name="Google Shape;744;p7"/>
            <p:cNvSpPr/>
            <p:nvPr/>
          </p:nvSpPr>
          <p:spPr>
            <a:xfrm>
              <a:off x="1017209"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45" name="Google Shape;745;p7"/>
            <p:cNvSpPr/>
            <p:nvPr/>
          </p:nvSpPr>
          <p:spPr>
            <a:xfrm>
              <a:off x="810015"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46" name="Google Shape;746;p7"/>
            <p:cNvSpPr/>
            <p:nvPr/>
          </p:nvSpPr>
          <p:spPr>
            <a:xfrm>
              <a:off x="60363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47" name="Google Shape;747;p7"/>
            <p:cNvSpPr/>
            <p:nvPr/>
          </p:nvSpPr>
          <p:spPr>
            <a:xfrm>
              <a:off x="39644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48" name="Google Shape;748;p7"/>
            <p:cNvSpPr/>
            <p:nvPr/>
          </p:nvSpPr>
          <p:spPr>
            <a:xfrm>
              <a:off x="18925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49" name="Google Shape;749;p7"/>
            <p:cNvSpPr/>
            <p:nvPr/>
          </p:nvSpPr>
          <p:spPr>
            <a:xfrm>
              <a:off x="8716176" y="193200"/>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50" name="Google Shape;750;p7"/>
            <p:cNvSpPr/>
            <p:nvPr/>
          </p:nvSpPr>
          <p:spPr>
            <a:xfrm>
              <a:off x="8716176" y="401127"/>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51" name="Google Shape;751;p7"/>
            <p:cNvSpPr/>
            <p:nvPr/>
          </p:nvSpPr>
          <p:spPr>
            <a:xfrm>
              <a:off x="8716176" y="609054"/>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52" name="Google Shape;752;p7"/>
            <p:cNvSpPr/>
            <p:nvPr/>
          </p:nvSpPr>
          <p:spPr>
            <a:xfrm>
              <a:off x="8716176" y="81698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53" name="Google Shape;753;p7"/>
            <p:cNvSpPr/>
            <p:nvPr/>
          </p:nvSpPr>
          <p:spPr>
            <a:xfrm>
              <a:off x="8716176" y="1024090"/>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54" name="Google Shape;754;p7"/>
            <p:cNvSpPr/>
            <p:nvPr/>
          </p:nvSpPr>
          <p:spPr>
            <a:xfrm>
              <a:off x="8716176" y="1232017"/>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55" name="Google Shape;755;p7"/>
            <p:cNvSpPr/>
            <p:nvPr/>
          </p:nvSpPr>
          <p:spPr>
            <a:xfrm>
              <a:off x="8716176" y="1439944"/>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56" name="Google Shape;756;p7"/>
            <p:cNvSpPr/>
            <p:nvPr/>
          </p:nvSpPr>
          <p:spPr>
            <a:xfrm>
              <a:off x="8716176" y="164787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57" name="Google Shape;757;p7"/>
            <p:cNvSpPr/>
            <p:nvPr/>
          </p:nvSpPr>
          <p:spPr>
            <a:xfrm>
              <a:off x="8716176" y="1854980"/>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58" name="Google Shape;758;p7"/>
            <p:cNvSpPr/>
            <p:nvPr/>
          </p:nvSpPr>
          <p:spPr>
            <a:xfrm>
              <a:off x="8716176" y="2062907"/>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59" name="Google Shape;759;p7"/>
            <p:cNvSpPr/>
            <p:nvPr/>
          </p:nvSpPr>
          <p:spPr>
            <a:xfrm>
              <a:off x="8716176" y="2270834"/>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60" name="Google Shape;760;p7"/>
            <p:cNvSpPr/>
            <p:nvPr/>
          </p:nvSpPr>
          <p:spPr>
            <a:xfrm>
              <a:off x="8716176" y="247876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61" name="Google Shape;761;p7"/>
            <p:cNvSpPr/>
            <p:nvPr/>
          </p:nvSpPr>
          <p:spPr>
            <a:xfrm>
              <a:off x="8716176" y="2686689"/>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62" name="Google Shape;762;p7"/>
            <p:cNvSpPr/>
            <p:nvPr/>
          </p:nvSpPr>
          <p:spPr>
            <a:xfrm>
              <a:off x="8716176" y="2894616"/>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63" name="Google Shape;763;p7"/>
            <p:cNvSpPr/>
            <p:nvPr/>
          </p:nvSpPr>
          <p:spPr>
            <a:xfrm>
              <a:off x="8716176" y="3102543"/>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64" name="Google Shape;764;p7"/>
            <p:cNvSpPr/>
            <p:nvPr/>
          </p:nvSpPr>
          <p:spPr>
            <a:xfrm>
              <a:off x="8716176" y="330965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65" name="Google Shape;765;p7"/>
            <p:cNvSpPr/>
            <p:nvPr/>
          </p:nvSpPr>
          <p:spPr>
            <a:xfrm>
              <a:off x="8716176" y="3517579"/>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66" name="Google Shape;766;p7"/>
            <p:cNvSpPr/>
            <p:nvPr/>
          </p:nvSpPr>
          <p:spPr>
            <a:xfrm>
              <a:off x="8716176" y="3725506"/>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67" name="Google Shape;767;p7"/>
            <p:cNvSpPr/>
            <p:nvPr/>
          </p:nvSpPr>
          <p:spPr>
            <a:xfrm>
              <a:off x="8716176" y="3933433"/>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68" name="Google Shape;768;p7"/>
            <p:cNvSpPr/>
            <p:nvPr/>
          </p:nvSpPr>
          <p:spPr>
            <a:xfrm>
              <a:off x="8716176" y="414054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69" name="Google Shape;769;p7"/>
            <p:cNvSpPr/>
            <p:nvPr/>
          </p:nvSpPr>
          <p:spPr>
            <a:xfrm>
              <a:off x="8716176" y="4348469"/>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70" name="Google Shape;770;p7"/>
            <p:cNvSpPr/>
            <p:nvPr/>
          </p:nvSpPr>
          <p:spPr>
            <a:xfrm>
              <a:off x="8716176" y="4556396"/>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71" name="Google Shape;771;p7"/>
            <p:cNvSpPr/>
            <p:nvPr/>
          </p:nvSpPr>
          <p:spPr>
            <a:xfrm>
              <a:off x="8716176" y="4764323"/>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72" name="Google Shape;772;p7"/>
            <p:cNvSpPr/>
            <p:nvPr/>
          </p:nvSpPr>
          <p:spPr>
            <a:xfrm>
              <a:off x="8716176" y="4972250"/>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73" name="Google Shape;773;p7"/>
            <p:cNvSpPr/>
            <p:nvPr/>
          </p:nvSpPr>
          <p:spPr>
            <a:xfrm>
              <a:off x="907150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74" name="Google Shape;774;p7"/>
            <p:cNvSpPr/>
            <p:nvPr/>
          </p:nvSpPr>
          <p:spPr>
            <a:xfrm>
              <a:off x="886430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grpSp>
      <p:grpSp>
        <p:nvGrpSpPr>
          <p:cNvPr id="775" name="Google Shape;775;p7"/>
          <p:cNvGrpSpPr/>
          <p:nvPr/>
        </p:nvGrpSpPr>
        <p:grpSpPr>
          <a:xfrm>
            <a:off x="171178" y="4694360"/>
            <a:ext cx="398326" cy="275215"/>
            <a:chOff x="4089960" y="2589480"/>
            <a:chExt cx="388800" cy="785880"/>
          </a:xfrm>
        </p:grpSpPr>
        <p:sp>
          <p:nvSpPr>
            <p:cNvPr id="776" name="Google Shape;776;p7"/>
            <p:cNvSpPr/>
            <p:nvPr/>
          </p:nvSpPr>
          <p:spPr>
            <a:xfrm>
              <a:off x="4089960" y="2835360"/>
              <a:ext cx="90360" cy="540000"/>
            </a:xfrm>
            <a:custGeom>
              <a:avLst/>
              <a:gdLst/>
              <a:ahLst/>
              <a:cxnLst/>
              <a:rect l="l" t="t" r="r" b="b"/>
              <a:pathLst>
                <a:path w="251" h="1500" extrusionOk="0">
                  <a:moveTo>
                    <a:pt x="0" y="0"/>
                  </a:moveTo>
                  <a:lnTo>
                    <a:pt x="251" y="0"/>
                  </a:lnTo>
                  <a:lnTo>
                    <a:pt x="251" y="1500"/>
                  </a:lnTo>
                  <a:lnTo>
                    <a:pt x="0" y="1500"/>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77" name="Google Shape;777;p7"/>
            <p:cNvSpPr/>
            <p:nvPr/>
          </p:nvSpPr>
          <p:spPr>
            <a:xfrm>
              <a:off x="4388760" y="2589480"/>
              <a:ext cx="90000" cy="420480"/>
            </a:xfrm>
            <a:custGeom>
              <a:avLst/>
              <a:gdLst/>
              <a:ahLst/>
              <a:cxnLst/>
              <a:rect l="l" t="t" r="r" b="b"/>
              <a:pathLst>
                <a:path w="250" h="1168" extrusionOk="0">
                  <a:moveTo>
                    <a:pt x="0" y="0"/>
                  </a:moveTo>
                  <a:lnTo>
                    <a:pt x="250" y="0"/>
                  </a:lnTo>
                  <a:lnTo>
                    <a:pt x="250" y="1168"/>
                  </a:lnTo>
                  <a:lnTo>
                    <a:pt x="0" y="1168"/>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78" name="Google Shape;778;p7"/>
            <p:cNvSpPr/>
            <p:nvPr/>
          </p:nvSpPr>
          <p:spPr>
            <a:xfrm>
              <a:off x="4239360" y="2835360"/>
              <a:ext cx="90360" cy="174600"/>
            </a:xfrm>
            <a:custGeom>
              <a:avLst/>
              <a:gdLst/>
              <a:ahLst/>
              <a:cxnLst/>
              <a:rect l="l" t="t" r="r" b="b"/>
              <a:pathLst>
                <a:path w="251" h="485" extrusionOk="0">
                  <a:moveTo>
                    <a:pt x="0" y="0"/>
                  </a:moveTo>
                  <a:lnTo>
                    <a:pt x="251" y="0"/>
                  </a:lnTo>
                  <a:lnTo>
                    <a:pt x="251" y="485"/>
                  </a:lnTo>
                  <a:lnTo>
                    <a:pt x="0" y="48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779" name="Google Shape;779;p7"/>
          <p:cNvGrpSpPr/>
          <p:nvPr/>
        </p:nvGrpSpPr>
        <p:grpSpPr>
          <a:xfrm>
            <a:off x="171178" y="107035"/>
            <a:ext cx="398326" cy="337999"/>
            <a:chOff x="4538160" y="2589480"/>
            <a:chExt cx="388800" cy="965160"/>
          </a:xfrm>
        </p:grpSpPr>
        <p:sp>
          <p:nvSpPr>
            <p:cNvPr id="780" name="Google Shape;780;p7"/>
            <p:cNvSpPr/>
            <p:nvPr/>
          </p:nvSpPr>
          <p:spPr>
            <a:xfrm>
              <a:off x="4538160" y="2589480"/>
              <a:ext cx="90000" cy="965160"/>
            </a:xfrm>
            <a:custGeom>
              <a:avLst/>
              <a:gdLst/>
              <a:ahLst/>
              <a:cxnLst/>
              <a:rect l="l" t="t" r="r" b="b"/>
              <a:pathLst>
                <a:path w="250" h="2681" extrusionOk="0">
                  <a:moveTo>
                    <a:pt x="0" y="0"/>
                  </a:moveTo>
                  <a:lnTo>
                    <a:pt x="250" y="0"/>
                  </a:lnTo>
                  <a:lnTo>
                    <a:pt x="250" y="2681"/>
                  </a:lnTo>
                  <a:lnTo>
                    <a:pt x="0" y="268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81" name="Google Shape;781;p7"/>
            <p:cNvSpPr/>
            <p:nvPr/>
          </p:nvSpPr>
          <p:spPr>
            <a:xfrm>
              <a:off x="4687560" y="3133800"/>
              <a:ext cx="90000" cy="420840"/>
            </a:xfrm>
            <a:custGeom>
              <a:avLst/>
              <a:gdLst/>
              <a:ahLst/>
              <a:cxnLst/>
              <a:rect l="l" t="t" r="r" b="b"/>
              <a:pathLst>
                <a:path w="250" h="1169" extrusionOk="0">
                  <a:moveTo>
                    <a:pt x="0" y="0"/>
                  </a:moveTo>
                  <a:lnTo>
                    <a:pt x="250" y="0"/>
                  </a:lnTo>
                  <a:lnTo>
                    <a:pt x="250" y="1169"/>
                  </a:lnTo>
                  <a:lnTo>
                    <a:pt x="0" y="1169"/>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82" name="Google Shape;782;p7"/>
            <p:cNvSpPr/>
            <p:nvPr/>
          </p:nvSpPr>
          <p:spPr>
            <a:xfrm>
              <a:off x="4836960" y="2959200"/>
              <a:ext cx="90000" cy="174600"/>
            </a:xfrm>
            <a:custGeom>
              <a:avLst/>
              <a:gdLst/>
              <a:ahLst/>
              <a:cxnLst/>
              <a:rect l="l" t="t" r="r" b="b"/>
              <a:pathLst>
                <a:path w="250" h="485" extrusionOk="0">
                  <a:moveTo>
                    <a:pt x="0" y="0"/>
                  </a:moveTo>
                  <a:lnTo>
                    <a:pt x="250" y="0"/>
                  </a:lnTo>
                  <a:lnTo>
                    <a:pt x="250" y="485"/>
                  </a:lnTo>
                  <a:lnTo>
                    <a:pt x="0" y="48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sp>
        <p:nvSpPr>
          <p:cNvPr id="783" name="Google Shape;783;p7"/>
          <p:cNvSpPr txBox="1">
            <a:spLocks noGrp="1"/>
          </p:cNvSpPr>
          <p:nvPr>
            <p:ph type="title"/>
          </p:nvPr>
        </p:nvSpPr>
        <p:spPr>
          <a:xfrm>
            <a:off x="720000" y="445025"/>
            <a:ext cx="4160700" cy="1013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84" name="Google Shape;784;p7"/>
          <p:cNvSpPr txBox="1">
            <a:spLocks noGrp="1"/>
          </p:cNvSpPr>
          <p:nvPr>
            <p:ph type="subTitle" idx="1"/>
          </p:nvPr>
        </p:nvSpPr>
        <p:spPr>
          <a:xfrm>
            <a:off x="720000" y="1407525"/>
            <a:ext cx="4160700" cy="31965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Font typeface="Lato Light"/>
              <a:buChar char="➔"/>
              <a:defRPr/>
            </a:lvl1pPr>
            <a:lvl2pPr lvl="1" algn="ctr" rtl="0">
              <a:lnSpc>
                <a:spcPct val="100000"/>
              </a:lnSpc>
              <a:spcBef>
                <a:spcPts val="0"/>
              </a:spcBef>
              <a:spcAft>
                <a:spcPts val="0"/>
              </a:spcAft>
              <a:buClr>
                <a:srgbClr val="E76A28"/>
              </a:buClr>
              <a:buSzPts val="1600"/>
              <a:buFont typeface="Nunito Light"/>
              <a:buChar char="◆"/>
              <a:defRPr/>
            </a:lvl2pPr>
            <a:lvl3pPr lvl="2" algn="ctr" rtl="0">
              <a:lnSpc>
                <a:spcPct val="100000"/>
              </a:lnSpc>
              <a:spcBef>
                <a:spcPts val="0"/>
              </a:spcBef>
              <a:spcAft>
                <a:spcPts val="0"/>
              </a:spcAft>
              <a:buClr>
                <a:srgbClr val="E76A28"/>
              </a:buClr>
              <a:buSzPts val="1500"/>
              <a:buFont typeface="Nunito Light"/>
              <a:buChar char="●"/>
              <a:defRPr/>
            </a:lvl3pPr>
            <a:lvl4pPr lvl="3" algn="ctr" rtl="0">
              <a:lnSpc>
                <a:spcPct val="100000"/>
              </a:lnSpc>
              <a:spcBef>
                <a:spcPts val="0"/>
              </a:spcBef>
              <a:spcAft>
                <a:spcPts val="0"/>
              </a:spcAft>
              <a:buClr>
                <a:srgbClr val="E76A28"/>
              </a:buClr>
              <a:buSzPts val="1500"/>
              <a:buFont typeface="Nunito Light"/>
              <a:buChar char="○"/>
              <a:defRPr/>
            </a:lvl4pPr>
            <a:lvl5pPr lvl="4" algn="ctr" rtl="0">
              <a:lnSpc>
                <a:spcPct val="100000"/>
              </a:lnSpc>
              <a:spcBef>
                <a:spcPts val="0"/>
              </a:spcBef>
              <a:spcAft>
                <a:spcPts val="0"/>
              </a:spcAft>
              <a:buClr>
                <a:srgbClr val="E76A28"/>
              </a:buClr>
              <a:buSzPts val="1400"/>
              <a:buFont typeface="Nunito Light"/>
              <a:buChar char="◆"/>
              <a:defRPr/>
            </a:lvl5pPr>
            <a:lvl6pPr lvl="5" algn="ctr" rtl="0">
              <a:lnSpc>
                <a:spcPct val="100000"/>
              </a:lnSpc>
              <a:spcBef>
                <a:spcPts val="0"/>
              </a:spcBef>
              <a:spcAft>
                <a:spcPts val="0"/>
              </a:spcAft>
              <a:buClr>
                <a:srgbClr val="999999"/>
              </a:buClr>
              <a:buSzPts val="1400"/>
              <a:buFont typeface="Nunito Light"/>
              <a:buChar char="●"/>
              <a:defRPr/>
            </a:lvl6pPr>
            <a:lvl7pPr lvl="6" algn="ctr" rtl="0">
              <a:lnSpc>
                <a:spcPct val="100000"/>
              </a:lnSpc>
              <a:spcBef>
                <a:spcPts val="0"/>
              </a:spcBef>
              <a:spcAft>
                <a:spcPts val="0"/>
              </a:spcAft>
              <a:buClr>
                <a:srgbClr val="999999"/>
              </a:buClr>
              <a:buSzPts val="1300"/>
              <a:buFont typeface="Nunito Light"/>
              <a:buChar char="○"/>
              <a:defRPr/>
            </a:lvl7pPr>
            <a:lvl8pPr lvl="7" algn="ctr" rtl="0">
              <a:lnSpc>
                <a:spcPct val="100000"/>
              </a:lnSpc>
              <a:spcBef>
                <a:spcPts val="0"/>
              </a:spcBef>
              <a:spcAft>
                <a:spcPts val="0"/>
              </a:spcAft>
              <a:buClr>
                <a:srgbClr val="999999"/>
              </a:buClr>
              <a:buSzPts val="1300"/>
              <a:buFont typeface="Nunito Light"/>
              <a:buChar char="◆"/>
              <a:defRPr/>
            </a:lvl8pPr>
            <a:lvl9pPr lvl="8" algn="ctr" rtl="0">
              <a:lnSpc>
                <a:spcPct val="100000"/>
              </a:lnSpc>
              <a:spcBef>
                <a:spcPts val="0"/>
              </a:spcBef>
              <a:spcAft>
                <a:spcPts val="0"/>
              </a:spcAft>
              <a:buClr>
                <a:srgbClr val="999999"/>
              </a:buClr>
              <a:buSzPts val="1400"/>
              <a:buFont typeface="Nunito Light"/>
              <a:buChar cha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785"/>
        <p:cNvGrpSpPr/>
        <p:nvPr/>
      </p:nvGrpSpPr>
      <p:grpSpPr>
        <a:xfrm>
          <a:off x="0" y="0"/>
          <a:ext cx="0" cy="0"/>
          <a:chOff x="0" y="0"/>
          <a:chExt cx="0" cy="0"/>
        </a:xfrm>
      </p:grpSpPr>
      <p:grpSp>
        <p:nvGrpSpPr>
          <p:cNvPr id="786" name="Google Shape;786;p8"/>
          <p:cNvGrpSpPr/>
          <p:nvPr/>
        </p:nvGrpSpPr>
        <p:grpSpPr>
          <a:xfrm>
            <a:off x="0" y="0"/>
            <a:ext cx="9143995" cy="5143491"/>
            <a:chOff x="0" y="0"/>
            <a:chExt cx="9143995" cy="5143491"/>
          </a:xfrm>
        </p:grpSpPr>
        <p:sp>
          <p:nvSpPr>
            <p:cNvPr id="787" name="Google Shape;787;p8"/>
            <p:cNvSpPr/>
            <p:nvPr/>
          </p:nvSpPr>
          <p:spPr>
            <a:xfrm>
              <a:off x="0" y="19319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88" name="Google Shape;788;p8"/>
            <p:cNvSpPr/>
            <p:nvPr/>
          </p:nvSpPr>
          <p:spPr>
            <a:xfrm>
              <a:off x="0" y="401120"/>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89" name="Google Shape;789;p8"/>
            <p:cNvSpPr/>
            <p:nvPr/>
          </p:nvSpPr>
          <p:spPr>
            <a:xfrm>
              <a:off x="0" y="609048"/>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90" name="Google Shape;790;p8"/>
            <p:cNvSpPr/>
            <p:nvPr/>
          </p:nvSpPr>
          <p:spPr>
            <a:xfrm>
              <a:off x="0" y="816976"/>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91" name="Google Shape;791;p8"/>
            <p:cNvSpPr/>
            <p:nvPr/>
          </p:nvSpPr>
          <p:spPr>
            <a:xfrm>
              <a:off x="0" y="1024085"/>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92" name="Google Shape;792;p8"/>
            <p:cNvSpPr/>
            <p:nvPr/>
          </p:nvSpPr>
          <p:spPr>
            <a:xfrm>
              <a:off x="0" y="123201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93" name="Google Shape;793;p8"/>
            <p:cNvSpPr/>
            <p:nvPr/>
          </p:nvSpPr>
          <p:spPr>
            <a:xfrm>
              <a:off x="0" y="1439941"/>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94" name="Google Shape;794;p8"/>
            <p:cNvSpPr/>
            <p:nvPr/>
          </p:nvSpPr>
          <p:spPr>
            <a:xfrm>
              <a:off x="0" y="1647868"/>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95" name="Google Shape;795;p8"/>
            <p:cNvSpPr/>
            <p:nvPr/>
          </p:nvSpPr>
          <p:spPr>
            <a:xfrm>
              <a:off x="0" y="1854977"/>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96" name="Google Shape;796;p8"/>
            <p:cNvSpPr/>
            <p:nvPr/>
          </p:nvSpPr>
          <p:spPr>
            <a:xfrm>
              <a:off x="0" y="2062905"/>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97" name="Google Shape;797;p8"/>
            <p:cNvSpPr/>
            <p:nvPr/>
          </p:nvSpPr>
          <p:spPr>
            <a:xfrm>
              <a:off x="0" y="227083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98" name="Google Shape;798;p8"/>
            <p:cNvSpPr/>
            <p:nvPr/>
          </p:nvSpPr>
          <p:spPr>
            <a:xfrm>
              <a:off x="0" y="2478761"/>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99" name="Google Shape;799;p8"/>
            <p:cNvSpPr/>
            <p:nvPr/>
          </p:nvSpPr>
          <p:spPr>
            <a:xfrm>
              <a:off x="0" y="2686688"/>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00" name="Google Shape;800;p8"/>
            <p:cNvSpPr/>
            <p:nvPr/>
          </p:nvSpPr>
          <p:spPr>
            <a:xfrm>
              <a:off x="0" y="2894616"/>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01" name="Google Shape;801;p8"/>
            <p:cNvSpPr/>
            <p:nvPr/>
          </p:nvSpPr>
          <p:spPr>
            <a:xfrm>
              <a:off x="0" y="3102544"/>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02" name="Google Shape;802;p8"/>
            <p:cNvSpPr/>
            <p:nvPr/>
          </p:nvSpPr>
          <p:spPr>
            <a:xfrm>
              <a:off x="0" y="330965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03" name="Google Shape;803;p8"/>
            <p:cNvSpPr/>
            <p:nvPr/>
          </p:nvSpPr>
          <p:spPr>
            <a:xfrm>
              <a:off x="0" y="3517581"/>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04" name="Google Shape;804;p8"/>
            <p:cNvSpPr/>
            <p:nvPr/>
          </p:nvSpPr>
          <p:spPr>
            <a:xfrm>
              <a:off x="0" y="3725509"/>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05" name="Google Shape;805;p8"/>
            <p:cNvSpPr/>
            <p:nvPr/>
          </p:nvSpPr>
          <p:spPr>
            <a:xfrm>
              <a:off x="0" y="3933436"/>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06" name="Google Shape;806;p8"/>
            <p:cNvSpPr/>
            <p:nvPr/>
          </p:nvSpPr>
          <p:spPr>
            <a:xfrm>
              <a:off x="0" y="4140545"/>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07" name="Google Shape;807;p8"/>
            <p:cNvSpPr/>
            <p:nvPr/>
          </p:nvSpPr>
          <p:spPr>
            <a:xfrm>
              <a:off x="0" y="434847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08" name="Google Shape;808;p8"/>
            <p:cNvSpPr/>
            <p:nvPr/>
          </p:nvSpPr>
          <p:spPr>
            <a:xfrm>
              <a:off x="0" y="4556401"/>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09" name="Google Shape;809;p8"/>
            <p:cNvSpPr/>
            <p:nvPr/>
          </p:nvSpPr>
          <p:spPr>
            <a:xfrm>
              <a:off x="0" y="4764329"/>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10" name="Google Shape;810;p8"/>
            <p:cNvSpPr/>
            <p:nvPr/>
          </p:nvSpPr>
          <p:spPr>
            <a:xfrm>
              <a:off x="0" y="4972256"/>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11" name="Google Shape;811;p8"/>
            <p:cNvSpPr/>
            <p:nvPr/>
          </p:nvSpPr>
          <p:spPr>
            <a:xfrm>
              <a:off x="867684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12" name="Google Shape;812;p8"/>
            <p:cNvSpPr/>
            <p:nvPr/>
          </p:nvSpPr>
          <p:spPr>
            <a:xfrm>
              <a:off x="8470469"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13" name="Google Shape;813;p8"/>
            <p:cNvSpPr/>
            <p:nvPr/>
          </p:nvSpPr>
          <p:spPr>
            <a:xfrm>
              <a:off x="826327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14" name="Google Shape;814;p8"/>
            <p:cNvSpPr/>
            <p:nvPr/>
          </p:nvSpPr>
          <p:spPr>
            <a:xfrm>
              <a:off x="805608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15" name="Google Shape;815;p8"/>
            <p:cNvSpPr/>
            <p:nvPr/>
          </p:nvSpPr>
          <p:spPr>
            <a:xfrm>
              <a:off x="7848888"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16" name="Google Shape;816;p8"/>
            <p:cNvSpPr/>
            <p:nvPr/>
          </p:nvSpPr>
          <p:spPr>
            <a:xfrm>
              <a:off x="7641695"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17" name="Google Shape;817;p8"/>
            <p:cNvSpPr/>
            <p:nvPr/>
          </p:nvSpPr>
          <p:spPr>
            <a:xfrm>
              <a:off x="743450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18" name="Google Shape;818;p8"/>
            <p:cNvSpPr/>
            <p:nvPr/>
          </p:nvSpPr>
          <p:spPr>
            <a:xfrm>
              <a:off x="7227308"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19" name="Google Shape;819;p8"/>
            <p:cNvSpPr/>
            <p:nvPr/>
          </p:nvSpPr>
          <p:spPr>
            <a:xfrm>
              <a:off x="702093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20" name="Google Shape;820;p8"/>
            <p:cNvSpPr/>
            <p:nvPr/>
          </p:nvSpPr>
          <p:spPr>
            <a:xfrm>
              <a:off x="681373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21" name="Google Shape;821;p8"/>
            <p:cNvSpPr/>
            <p:nvPr/>
          </p:nvSpPr>
          <p:spPr>
            <a:xfrm>
              <a:off x="660654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22" name="Google Shape;822;p8"/>
            <p:cNvSpPr/>
            <p:nvPr/>
          </p:nvSpPr>
          <p:spPr>
            <a:xfrm>
              <a:off x="6399349"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23" name="Google Shape;823;p8"/>
            <p:cNvSpPr/>
            <p:nvPr/>
          </p:nvSpPr>
          <p:spPr>
            <a:xfrm>
              <a:off x="619297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24" name="Google Shape;824;p8"/>
            <p:cNvSpPr/>
            <p:nvPr/>
          </p:nvSpPr>
          <p:spPr>
            <a:xfrm>
              <a:off x="598577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25" name="Google Shape;825;p8"/>
            <p:cNvSpPr/>
            <p:nvPr/>
          </p:nvSpPr>
          <p:spPr>
            <a:xfrm>
              <a:off x="577858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26" name="Google Shape;826;p8"/>
            <p:cNvSpPr/>
            <p:nvPr/>
          </p:nvSpPr>
          <p:spPr>
            <a:xfrm>
              <a:off x="557139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27" name="Google Shape;827;p8"/>
            <p:cNvSpPr/>
            <p:nvPr/>
          </p:nvSpPr>
          <p:spPr>
            <a:xfrm>
              <a:off x="536501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28" name="Google Shape;828;p8"/>
            <p:cNvSpPr/>
            <p:nvPr/>
          </p:nvSpPr>
          <p:spPr>
            <a:xfrm>
              <a:off x="515863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29" name="Google Shape;829;p8"/>
            <p:cNvSpPr/>
            <p:nvPr/>
          </p:nvSpPr>
          <p:spPr>
            <a:xfrm>
              <a:off x="495144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30" name="Google Shape;830;p8"/>
            <p:cNvSpPr/>
            <p:nvPr/>
          </p:nvSpPr>
          <p:spPr>
            <a:xfrm>
              <a:off x="474424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31" name="Google Shape;831;p8"/>
            <p:cNvSpPr/>
            <p:nvPr/>
          </p:nvSpPr>
          <p:spPr>
            <a:xfrm>
              <a:off x="4537053"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32" name="Google Shape;832;p8"/>
            <p:cNvSpPr/>
            <p:nvPr/>
          </p:nvSpPr>
          <p:spPr>
            <a:xfrm>
              <a:off x="432986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33" name="Google Shape;833;p8"/>
            <p:cNvSpPr/>
            <p:nvPr/>
          </p:nvSpPr>
          <p:spPr>
            <a:xfrm>
              <a:off x="412266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34" name="Google Shape;834;p8"/>
            <p:cNvSpPr/>
            <p:nvPr/>
          </p:nvSpPr>
          <p:spPr>
            <a:xfrm>
              <a:off x="3916288"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35" name="Google Shape;835;p8"/>
            <p:cNvSpPr/>
            <p:nvPr/>
          </p:nvSpPr>
          <p:spPr>
            <a:xfrm>
              <a:off x="370909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36" name="Google Shape;836;p8"/>
            <p:cNvSpPr/>
            <p:nvPr/>
          </p:nvSpPr>
          <p:spPr>
            <a:xfrm>
              <a:off x="350190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37" name="Google Shape;837;p8"/>
            <p:cNvSpPr/>
            <p:nvPr/>
          </p:nvSpPr>
          <p:spPr>
            <a:xfrm>
              <a:off x="329470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38" name="Google Shape;838;p8"/>
            <p:cNvSpPr/>
            <p:nvPr/>
          </p:nvSpPr>
          <p:spPr>
            <a:xfrm>
              <a:off x="308751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39" name="Google Shape;839;p8"/>
            <p:cNvSpPr/>
            <p:nvPr/>
          </p:nvSpPr>
          <p:spPr>
            <a:xfrm>
              <a:off x="288113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40" name="Google Shape;840;p8"/>
            <p:cNvSpPr/>
            <p:nvPr/>
          </p:nvSpPr>
          <p:spPr>
            <a:xfrm>
              <a:off x="267394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41" name="Google Shape;841;p8"/>
            <p:cNvSpPr/>
            <p:nvPr/>
          </p:nvSpPr>
          <p:spPr>
            <a:xfrm>
              <a:off x="2466748"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42" name="Google Shape;842;p8"/>
            <p:cNvSpPr/>
            <p:nvPr/>
          </p:nvSpPr>
          <p:spPr>
            <a:xfrm>
              <a:off x="2259555"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43" name="Google Shape;843;p8"/>
            <p:cNvSpPr/>
            <p:nvPr/>
          </p:nvSpPr>
          <p:spPr>
            <a:xfrm>
              <a:off x="205236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44" name="Google Shape;844;p8"/>
            <p:cNvSpPr/>
            <p:nvPr/>
          </p:nvSpPr>
          <p:spPr>
            <a:xfrm>
              <a:off x="1845983"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45" name="Google Shape;845;p8"/>
            <p:cNvSpPr/>
            <p:nvPr/>
          </p:nvSpPr>
          <p:spPr>
            <a:xfrm>
              <a:off x="163879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46" name="Google Shape;846;p8"/>
            <p:cNvSpPr/>
            <p:nvPr/>
          </p:nvSpPr>
          <p:spPr>
            <a:xfrm>
              <a:off x="143159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47" name="Google Shape;847;p8"/>
            <p:cNvSpPr/>
            <p:nvPr/>
          </p:nvSpPr>
          <p:spPr>
            <a:xfrm>
              <a:off x="122440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48" name="Google Shape;848;p8"/>
            <p:cNvSpPr/>
            <p:nvPr/>
          </p:nvSpPr>
          <p:spPr>
            <a:xfrm>
              <a:off x="1017209"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49" name="Google Shape;849;p8"/>
            <p:cNvSpPr/>
            <p:nvPr/>
          </p:nvSpPr>
          <p:spPr>
            <a:xfrm>
              <a:off x="810015"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50" name="Google Shape;850;p8"/>
            <p:cNvSpPr/>
            <p:nvPr/>
          </p:nvSpPr>
          <p:spPr>
            <a:xfrm>
              <a:off x="60363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51" name="Google Shape;851;p8"/>
            <p:cNvSpPr/>
            <p:nvPr/>
          </p:nvSpPr>
          <p:spPr>
            <a:xfrm>
              <a:off x="39644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52" name="Google Shape;852;p8"/>
            <p:cNvSpPr/>
            <p:nvPr/>
          </p:nvSpPr>
          <p:spPr>
            <a:xfrm>
              <a:off x="18925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53" name="Google Shape;853;p8"/>
            <p:cNvSpPr/>
            <p:nvPr/>
          </p:nvSpPr>
          <p:spPr>
            <a:xfrm>
              <a:off x="8716176" y="193200"/>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54" name="Google Shape;854;p8"/>
            <p:cNvSpPr/>
            <p:nvPr/>
          </p:nvSpPr>
          <p:spPr>
            <a:xfrm>
              <a:off x="8716176" y="401127"/>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55" name="Google Shape;855;p8"/>
            <p:cNvSpPr/>
            <p:nvPr/>
          </p:nvSpPr>
          <p:spPr>
            <a:xfrm>
              <a:off x="8716176" y="609054"/>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56" name="Google Shape;856;p8"/>
            <p:cNvSpPr/>
            <p:nvPr/>
          </p:nvSpPr>
          <p:spPr>
            <a:xfrm>
              <a:off x="8716176" y="81698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57" name="Google Shape;857;p8"/>
            <p:cNvSpPr/>
            <p:nvPr/>
          </p:nvSpPr>
          <p:spPr>
            <a:xfrm>
              <a:off x="8716176" y="1024090"/>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58" name="Google Shape;858;p8"/>
            <p:cNvSpPr/>
            <p:nvPr/>
          </p:nvSpPr>
          <p:spPr>
            <a:xfrm>
              <a:off x="8716176" y="1232017"/>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59" name="Google Shape;859;p8"/>
            <p:cNvSpPr/>
            <p:nvPr/>
          </p:nvSpPr>
          <p:spPr>
            <a:xfrm>
              <a:off x="8716176" y="1439944"/>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60" name="Google Shape;860;p8"/>
            <p:cNvSpPr/>
            <p:nvPr/>
          </p:nvSpPr>
          <p:spPr>
            <a:xfrm>
              <a:off x="8716176" y="164787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61" name="Google Shape;861;p8"/>
            <p:cNvSpPr/>
            <p:nvPr/>
          </p:nvSpPr>
          <p:spPr>
            <a:xfrm>
              <a:off x="8716176" y="1854980"/>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62" name="Google Shape;862;p8"/>
            <p:cNvSpPr/>
            <p:nvPr/>
          </p:nvSpPr>
          <p:spPr>
            <a:xfrm>
              <a:off x="8716176" y="2062907"/>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63" name="Google Shape;863;p8"/>
            <p:cNvSpPr/>
            <p:nvPr/>
          </p:nvSpPr>
          <p:spPr>
            <a:xfrm>
              <a:off x="8716176" y="2270834"/>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64" name="Google Shape;864;p8"/>
            <p:cNvSpPr/>
            <p:nvPr/>
          </p:nvSpPr>
          <p:spPr>
            <a:xfrm>
              <a:off x="8716176" y="247876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65" name="Google Shape;865;p8"/>
            <p:cNvSpPr/>
            <p:nvPr/>
          </p:nvSpPr>
          <p:spPr>
            <a:xfrm>
              <a:off x="8716176" y="2686689"/>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66" name="Google Shape;866;p8"/>
            <p:cNvSpPr/>
            <p:nvPr/>
          </p:nvSpPr>
          <p:spPr>
            <a:xfrm>
              <a:off x="8716176" y="2894616"/>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67" name="Google Shape;867;p8"/>
            <p:cNvSpPr/>
            <p:nvPr/>
          </p:nvSpPr>
          <p:spPr>
            <a:xfrm>
              <a:off x="8716176" y="3102543"/>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68" name="Google Shape;868;p8"/>
            <p:cNvSpPr/>
            <p:nvPr/>
          </p:nvSpPr>
          <p:spPr>
            <a:xfrm>
              <a:off x="8716176" y="330965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69" name="Google Shape;869;p8"/>
            <p:cNvSpPr/>
            <p:nvPr/>
          </p:nvSpPr>
          <p:spPr>
            <a:xfrm>
              <a:off x="8716176" y="3517579"/>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70" name="Google Shape;870;p8"/>
            <p:cNvSpPr/>
            <p:nvPr/>
          </p:nvSpPr>
          <p:spPr>
            <a:xfrm>
              <a:off x="8716176" y="3725506"/>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71" name="Google Shape;871;p8"/>
            <p:cNvSpPr/>
            <p:nvPr/>
          </p:nvSpPr>
          <p:spPr>
            <a:xfrm>
              <a:off x="8716176" y="3933433"/>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72" name="Google Shape;872;p8"/>
            <p:cNvSpPr/>
            <p:nvPr/>
          </p:nvSpPr>
          <p:spPr>
            <a:xfrm>
              <a:off x="8716176" y="414054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73" name="Google Shape;873;p8"/>
            <p:cNvSpPr/>
            <p:nvPr/>
          </p:nvSpPr>
          <p:spPr>
            <a:xfrm>
              <a:off x="8716176" y="4348469"/>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74" name="Google Shape;874;p8"/>
            <p:cNvSpPr/>
            <p:nvPr/>
          </p:nvSpPr>
          <p:spPr>
            <a:xfrm>
              <a:off x="8716176" y="4556396"/>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75" name="Google Shape;875;p8"/>
            <p:cNvSpPr/>
            <p:nvPr/>
          </p:nvSpPr>
          <p:spPr>
            <a:xfrm>
              <a:off x="8716176" y="4764323"/>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76" name="Google Shape;876;p8"/>
            <p:cNvSpPr/>
            <p:nvPr/>
          </p:nvSpPr>
          <p:spPr>
            <a:xfrm>
              <a:off x="8716176" y="4972250"/>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77" name="Google Shape;877;p8"/>
            <p:cNvSpPr/>
            <p:nvPr/>
          </p:nvSpPr>
          <p:spPr>
            <a:xfrm>
              <a:off x="907150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78" name="Google Shape;878;p8"/>
            <p:cNvSpPr/>
            <p:nvPr/>
          </p:nvSpPr>
          <p:spPr>
            <a:xfrm>
              <a:off x="886430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grpSp>
      <p:sp>
        <p:nvSpPr>
          <p:cNvPr id="879" name="Google Shape;879;p8"/>
          <p:cNvSpPr txBox="1">
            <a:spLocks noGrp="1"/>
          </p:cNvSpPr>
          <p:nvPr>
            <p:ph type="title"/>
          </p:nvPr>
        </p:nvSpPr>
        <p:spPr>
          <a:xfrm>
            <a:off x="713250" y="1773450"/>
            <a:ext cx="7717500" cy="1596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36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80"/>
        <p:cNvGrpSpPr/>
        <p:nvPr/>
      </p:nvGrpSpPr>
      <p:grpSpPr>
        <a:xfrm>
          <a:off x="0" y="0"/>
          <a:ext cx="0" cy="0"/>
          <a:chOff x="0" y="0"/>
          <a:chExt cx="0" cy="0"/>
        </a:xfrm>
      </p:grpSpPr>
      <p:grpSp>
        <p:nvGrpSpPr>
          <p:cNvPr id="881" name="Google Shape;881;p9"/>
          <p:cNvGrpSpPr/>
          <p:nvPr/>
        </p:nvGrpSpPr>
        <p:grpSpPr>
          <a:xfrm>
            <a:off x="0" y="0"/>
            <a:ext cx="9143995" cy="5143491"/>
            <a:chOff x="0" y="0"/>
            <a:chExt cx="9143995" cy="5143491"/>
          </a:xfrm>
        </p:grpSpPr>
        <p:sp>
          <p:nvSpPr>
            <p:cNvPr id="882" name="Google Shape;882;p9"/>
            <p:cNvSpPr/>
            <p:nvPr/>
          </p:nvSpPr>
          <p:spPr>
            <a:xfrm>
              <a:off x="0" y="19319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83" name="Google Shape;883;p9"/>
            <p:cNvSpPr/>
            <p:nvPr/>
          </p:nvSpPr>
          <p:spPr>
            <a:xfrm>
              <a:off x="0" y="401120"/>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84" name="Google Shape;884;p9"/>
            <p:cNvSpPr/>
            <p:nvPr/>
          </p:nvSpPr>
          <p:spPr>
            <a:xfrm>
              <a:off x="0" y="609048"/>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85" name="Google Shape;885;p9"/>
            <p:cNvSpPr/>
            <p:nvPr/>
          </p:nvSpPr>
          <p:spPr>
            <a:xfrm>
              <a:off x="0" y="816976"/>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86" name="Google Shape;886;p9"/>
            <p:cNvSpPr/>
            <p:nvPr/>
          </p:nvSpPr>
          <p:spPr>
            <a:xfrm>
              <a:off x="0" y="1024085"/>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87" name="Google Shape;887;p9"/>
            <p:cNvSpPr/>
            <p:nvPr/>
          </p:nvSpPr>
          <p:spPr>
            <a:xfrm>
              <a:off x="0" y="123201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88" name="Google Shape;888;p9"/>
            <p:cNvSpPr/>
            <p:nvPr/>
          </p:nvSpPr>
          <p:spPr>
            <a:xfrm>
              <a:off x="0" y="1439941"/>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89" name="Google Shape;889;p9"/>
            <p:cNvSpPr/>
            <p:nvPr/>
          </p:nvSpPr>
          <p:spPr>
            <a:xfrm>
              <a:off x="0" y="1647868"/>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90" name="Google Shape;890;p9"/>
            <p:cNvSpPr/>
            <p:nvPr/>
          </p:nvSpPr>
          <p:spPr>
            <a:xfrm>
              <a:off x="0" y="1854977"/>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91" name="Google Shape;891;p9"/>
            <p:cNvSpPr/>
            <p:nvPr/>
          </p:nvSpPr>
          <p:spPr>
            <a:xfrm>
              <a:off x="0" y="2062905"/>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92" name="Google Shape;892;p9"/>
            <p:cNvSpPr/>
            <p:nvPr/>
          </p:nvSpPr>
          <p:spPr>
            <a:xfrm>
              <a:off x="0" y="227083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93" name="Google Shape;893;p9"/>
            <p:cNvSpPr/>
            <p:nvPr/>
          </p:nvSpPr>
          <p:spPr>
            <a:xfrm>
              <a:off x="0" y="2478761"/>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94" name="Google Shape;894;p9"/>
            <p:cNvSpPr/>
            <p:nvPr/>
          </p:nvSpPr>
          <p:spPr>
            <a:xfrm>
              <a:off x="0" y="2686688"/>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95" name="Google Shape;895;p9"/>
            <p:cNvSpPr/>
            <p:nvPr/>
          </p:nvSpPr>
          <p:spPr>
            <a:xfrm>
              <a:off x="0" y="2894616"/>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96" name="Google Shape;896;p9"/>
            <p:cNvSpPr/>
            <p:nvPr/>
          </p:nvSpPr>
          <p:spPr>
            <a:xfrm>
              <a:off x="0" y="3102544"/>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97" name="Google Shape;897;p9"/>
            <p:cNvSpPr/>
            <p:nvPr/>
          </p:nvSpPr>
          <p:spPr>
            <a:xfrm>
              <a:off x="0" y="330965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98" name="Google Shape;898;p9"/>
            <p:cNvSpPr/>
            <p:nvPr/>
          </p:nvSpPr>
          <p:spPr>
            <a:xfrm>
              <a:off x="0" y="3517581"/>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99" name="Google Shape;899;p9"/>
            <p:cNvSpPr/>
            <p:nvPr/>
          </p:nvSpPr>
          <p:spPr>
            <a:xfrm>
              <a:off x="0" y="3725509"/>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00" name="Google Shape;900;p9"/>
            <p:cNvSpPr/>
            <p:nvPr/>
          </p:nvSpPr>
          <p:spPr>
            <a:xfrm>
              <a:off x="0" y="3933436"/>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01" name="Google Shape;901;p9"/>
            <p:cNvSpPr/>
            <p:nvPr/>
          </p:nvSpPr>
          <p:spPr>
            <a:xfrm>
              <a:off x="0" y="4140545"/>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02" name="Google Shape;902;p9"/>
            <p:cNvSpPr/>
            <p:nvPr/>
          </p:nvSpPr>
          <p:spPr>
            <a:xfrm>
              <a:off x="0" y="434847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03" name="Google Shape;903;p9"/>
            <p:cNvSpPr/>
            <p:nvPr/>
          </p:nvSpPr>
          <p:spPr>
            <a:xfrm>
              <a:off x="0" y="4556401"/>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04" name="Google Shape;904;p9"/>
            <p:cNvSpPr/>
            <p:nvPr/>
          </p:nvSpPr>
          <p:spPr>
            <a:xfrm>
              <a:off x="0" y="4764329"/>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05" name="Google Shape;905;p9"/>
            <p:cNvSpPr/>
            <p:nvPr/>
          </p:nvSpPr>
          <p:spPr>
            <a:xfrm>
              <a:off x="0" y="4972256"/>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06" name="Google Shape;906;p9"/>
            <p:cNvSpPr/>
            <p:nvPr/>
          </p:nvSpPr>
          <p:spPr>
            <a:xfrm>
              <a:off x="867684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07" name="Google Shape;907;p9"/>
            <p:cNvSpPr/>
            <p:nvPr/>
          </p:nvSpPr>
          <p:spPr>
            <a:xfrm>
              <a:off x="8470469"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08" name="Google Shape;908;p9"/>
            <p:cNvSpPr/>
            <p:nvPr/>
          </p:nvSpPr>
          <p:spPr>
            <a:xfrm>
              <a:off x="826327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09" name="Google Shape;909;p9"/>
            <p:cNvSpPr/>
            <p:nvPr/>
          </p:nvSpPr>
          <p:spPr>
            <a:xfrm>
              <a:off x="805608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10" name="Google Shape;910;p9"/>
            <p:cNvSpPr/>
            <p:nvPr/>
          </p:nvSpPr>
          <p:spPr>
            <a:xfrm>
              <a:off x="7848888"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11" name="Google Shape;911;p9"/>
            <p:cNvSpPr/>
            <p:nvPr/>
          </p:nvSpPr>
          <p:spPr>
            <a:xfrm>
              <a:off x="7641695"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12" name="Google Shape;912;p9"/>
            <p:cNvSpPr/>
            <p:nvPr/>
          </p:nvSpPr>
          <p:spPr>
            <a:xfrm>
              <a:off x="743450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13" name="Google Shape;913;p9"/>
            <p:cNvSpPr/>
            <p:nvPr/>
          </p:nvSpPr>
          <p:spPr>
            <a:xfrm>
              <a:off x="7227308"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14" name="Google Shape;914;p9"/>
            <p:cNvSpPr/>
            <p:nvPr/>
          </p:nvSpPr>
          <p:spPr>
            <a:xfrm>
              <a:off x="702093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15" name="Google Shape;915;p9"/>
            <p:cNvSpPr/>
            <p:nvPr/>
          </p:nvSpPr>
          <p:spPr>
            <a:xfrm>
              <a:off x="681373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16" name="Google Shape;916;p9"/>
            <p:cNvSpPr/>
            <p:nvPr/>
          </p:nvSpPr>
          <p:spPr>
            <a:xfrm>
              <a:off x="660654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17" name="Google Shape;917;p9"/>
            <p:cNvSpPr/>
            <p:nvPr/>
          </p:nvSpPr>
          <p:spPr>
            <a:xfrm>
              <a:off x="6399349"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18" name="Google Shape;918;p9"/>
            <p:cNvSpPr/>
            <p:nvPr/>
          </p:nvSpPr>
          <p:spPr>
            <a:xfrm>
              <a:off x="619297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19" name="Google Shape;919;p9"/>
            <p:cNvSpPr/>
            <p:nvPr/>
          </p:nvSpPr>
          <p:spPr>
            <a:xfrm>
              <a:off x="598577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20" name="Google Shape;920;p9"/>
            <p:cNvSpPr/>
            <p:nvPr/>
          </p:nvSpPr>
          <p:spPr>
            <a:xfrm>
              <a:off x="577858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21" name="Google Shape;921;p9"/>
            <p:cNvSpPr/>
            <p:nvPr/>
          </p:nvSpPr>
          <p:spPr>
            <a:xfrm>
              <a:off x="557139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22" name="Google Shape;922;p9"/>
            <p:cNvSpPr/>
            <p:nvPr/>
          </p:nvSpPr>
          <p:spPr>
            <a:xfrm>
              <a:off x="536501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23" name="Google Shape;923;p9"/>
            <p:cNvSpPr/>
            <p:nvPr/>
          </p:nvSpPr>
          <p:spPr>
            <a:xfrm>
              <a:off x="515863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24" name="Google Shape;924;p9"/>
            <p:cNvSpPr/>
            <p:nvPr/>
          </p:nvSpPr>
          <p:spPr>
            <a:xfrm>
              <a:off x="495144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25" name="Google Shape;925;p9"/>
            <p:cNvSpPr/>
            <p:nvPr/>
          </p:nvSpPr>
          <p:spPr>
            <a:xfrm>
              <a:off x="474424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26" name="Google Shape;926;p9"/>
            <p:cNvSpPr/>
            <p:nvPr/>
          </p:nvSpPr>
          <p:spPr>
            <a:xfrm>
              <a:off x="4537053"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27" name="Google Shape;927;p9"/>
            <p:cNvSpPr/>
            <p:nvPr/>
          </p:nvSpPr>
          <p:spPr>
            <a:xfrm>
              <a:off x="432986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28" name="Google Shape;928;p9"/>
            <p:cNvSpPr/>
            <p:nvPr/>
          </p:nvSpPr>
          <p:spPr>
            <a:xfrm>
              <a:off x="412266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29" name="Google Shape;929;p9"/>
            <p:cNvSpPr/>
            <p:nvPr/>
          </p:nvSpPr>
          <p:spPr>
            <a:xfrm>
              <a:off x="3916288"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30" name="Google Shape;930;p9"/>
            <p:cNvSpPr/>
            <p:nvPr/>
          </p:nvSpPr>
          <p:spPr>
            <a:xfrm>
              <a:off x="370909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31" name="Google Shape;931;p9"/>
            <p:cNvSpPr/>
            <p:nvPr/>
          </p:nvSpPr>
          <p:spPr>
            <a:xfrm>
              <a:off x="350190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32" name="Google Shape;932;p9"/>
            <p:cNvSpPr/>
            <p:nvPr/>
          </p:nvSpPr>
          <p:spPr>
            <a:xfrm>
              <a:off x="329470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33" name="Google Shape;933;p9"/>
            <p:cNvSpPr/>
            <p:nvPr/>
          </p:nvSpPr>
          <p:spPr>
            <a:xfrm>
              <a:off x="308751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34" name="Google Shape;934;p9"/>
            <p:cNvSpPr/>
            <p:nvPr/>
          </p:nvSpPr>
          <p:spPr>
            <a:xfrm>
              <a:off x="288113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35" name="Google Shape;935;p9"/>
            <p:cNvSpPr/>
            <p:nvPr/>
          </p:nvSpPr>
          <p:spPr>
            <a:xfrm>
              <a:off x="267394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36" name="Google Shape;936;p9"/>
            <p:cNvSpPr/>
            <p:nvPr/>
          </p:nvSpPr>
          <p:spPr>
            <a:xfrm>
              <a:off x="2466748"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37" name="Google Shape;937;p9"/>
            <p:cNvSpPr/>
            <p:nvPr/>
          </p:nvSpPr>
          <p:spPr>
            <a:xfrm>
              <a:off x="2259555"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38" name="Google Shape;938;p9"/>
            <p:cNvSpPr/>
            <p:nvPr/>
          </p:nvSpPr>
          <p:spPr>
            <a:xfrm>
              <a:off x="205236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39" name="Google Shape;939;p9"/>
            <p:cNvSpPr/>
            <p:nvPr/>
          </p:nvSpPr>
          <p:spPr>
            <a:xfrm>
              <a:off x="1845983"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40" name="Google Shape;940;p9"/>
            <p:cNvSpPr/>
            <p:nvPr/>
          </p:nvSpPr>
          <p:spPr>
            <a:xfrm>
              <a:off x="163879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41" name="Google Shape;941;p9"/>
            <p:cNvSpPr/>
            <p:nvPr/>
          </p:nvSpPr>
          <p:spPr>
            <a:xfrm>
              <a:off x="143159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42" name="Google Shape;942;p9"/>
            <p:cNvSpPr/>
            <p:nvPr/>
          </p:nvSpPr>
          <p:spPr>
            <a:xfrm>
              <a:off x="122440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43" name="Google Shape;943;p9"/>
            <p:cNvSpPr/>
            <p:nvPr/>
          </p:nvSpPr>
          <p:spPr>
            <a:xfrm>
              <a:off x="1017209"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44" name="Google Shape;944;p9"/>
            <p:cNvSpPr/>
            <p:nvPr/>
          </p:nvSpPr>
          <p:spPr>
            <a:xfrm>
              <a:off x="810015"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45" name="Google Shape;945;p9"/>
            <p:cNvSpPr/>
            <p:nvPr/>
          </p:nvSpPr>
          <p:spPr>
            <a:xfrm>
              <a:off x="60363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46" name="Google Shape;946;p9"/>
            <p:cNvSpPr/>
            <p:nvPr/>
          </p:nvSpPr>
          <p:spPr>
            <a:xfrm>
              <a:off x="39644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47" name="Google Shape;947;p9"/>
            <p:cNvSpPr/>
            <p:nvPr/>
          </p:nvSpPr>
          <p:spPr>
            <a:xfrm>
              <a:off x="18925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48" name="Google Shape;948;p9"/>
            <p:cNvSpPr/>
            <p:nvPr/>
          </p:nvSpPr>
          <p:spPr>
            <a:xfrm>
              <a:off x="8716176" y="193200"/>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49" name="Google Shape;949;p9"/>
            <p:cNvSpPr/>
            <p:nvPr/>
          </p:nvSpPr>
          <p:spPr>
            <a:xfrm>
              <a:off x="8716176" y="401127"/>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50" name="Google Shape;950;p9"/>
            <p:cNvSpPr/>
            <p:nvPr/>
          </p:nvSpPr>
          <p:spPr>
            <a:xfrm>
              <a:off x="8716176" y="609054"/>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51" name="Google Shape;951;p9"/>
            <p:cNvSpPr/>
            <p:nvPr/>
          </p:nvSpPr>
          <p:spPr>
            <a:xfrm>
              <a:off x="8716176" y="81698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52" name="Google Shape;952;p9"/>
            <p:cNvSpPr/>
            <p:nvPr/>
          </p:nvSpPr>
          <p:spPr>
            <a:xfrm>
              <a:off x="8716176" y="1024090"/>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53" name="Google Shape;953;p9"/>
            <p:cNvSpPr/>
            <p:nvPr/>
          </p:nvSpPr>
          <p:spPr>
            <a:xfrm>
              <a:off x="8716176" y="1232017"/>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54" name="Google Shape;954;p9"/>
            <p:cNvSpPr/>
            <p:nvPr/>
          </p:nvSpPr>
          <p:spPr>
            <a:xfrm>
              <a:off x="8716176" y="1439944"/>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55" name="Google Shape;955;p9"/>
            <p:cNvSpPr/>
            <p:nvPr/>
          </p:nvSpPr>
          <p:spPr>
            <a:xfrm>
              <a:off x="8716176" y="164787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56" name="Google Shape;956;p9"/>
            <p:cNvSpPr/>
            <p:nvPr/>
          </p:nvSpPr>
          <p:spPr>
            <a:xfrm>
              <a:off x="8716176" y="1854980"/>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57" name="Google Shape;957;p9"/>
            <p:cNvSpPr/>
            <p:nvPr/>
          </p:nvSpPr>
          <p:spPr>
            <a:xfrm>
              <a:off x="8716176" y="2062907"/>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58" name="Google Shape;958;p9"/>
            <p:cNvSpPr/>
            <p:nvPr/>
          </p:nvSpPr>
          <p:spPr>
            <a:xfrm>
              <a:off x="8716176" y="2270834"/>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59" name="Google Shape;959;p9"/>
            <p:cNvSpPr/>
            <p:nvPr/>
          </p:nvSpPr>
          <p:spPr>
            <a:xfrm>
              <a:off x="8716176" y="247876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60" name="Google Shape;960;p9"/>
            <p:cNvSpPr/>
            <p:nvPr/>
          </p:nvSpPr>
          <p:spPr>
            <a:xfrm>
              <a:off x="8716176" y="2686689"/>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61" name="Google Shape;961;p9"/>
            <p:cNvSpPr/>
            <p:nvPr/>
          </p:nvSpPr>
          <p:spPr>
            <a:xfrm>
              <a:off x="8716176" y="2894616"/>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62" name="Google Shape;962;p9"/>
            <p:cNvSpPr/>
            <p:nvPr/>
          </p:nvSpPr>
          <p:spPr>
            <a:xfrm>
              <a:off x="8716176" y="3102543"/>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63" name="Google Shape;963;p9"/>
            <p:cNvSpPr/>
            <p:nvPr/>
          </p:nvSpPr>
          <p:spPr>
            <a:xfrm>
              <a:off x="8716176" y="330965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64" name="Google Shape;964;p9"/>
            <p:cNvSpPr/>
            <p:nvPr/>
          </p:nvSpPr>
          <p:spPr>
            <a:xfrm>
              <a:off x="8716176" y="3517579"/>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65" name="Google Shape;965;p9"/>
            <p:cNvSpPr/>
            <p:nvPr/>
          </p:nvSpPr>
          <p:spPr>
            <a:xfrm>
              <a:off x="8716176" y="3725506"/>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66" name="Google Shape;966;p9"/>
            <p:cNvSpPr/>
            <p:nvPr/>
          </p:nvSpPr>
          <p:spPr>
            <a:xfrm>
              <a:off x="8716176" y="3933433"/>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67" name="Google Shape;967;p9"/>
            <p:cNvSpPr/>
            <p:nvPr/>
          </p:nvSpPr>
          <p:spPr>
            <a:xfrm>
              <a:off x="8716176" y="414054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68" name="Google Shape;968;p9"/>
            <p:cNvSpPr/>
            <p:nvPr/>
          </p:nvSpPr>
          <p:spPr>
            <a:xfrm>
              <a:off x="8716176" y="4348469"/>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69" name="Google Shape;969;p9"/>
            <p:cNvSpPr/>
            <p:nvPr/>
          </p:nvSpPr>
          <p:spPr>
            <a:xfrm>
              <a:off x="8716176" y="4556396"/>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70" name="Google Shape;970;p9"/>
            <p:cNvSpPr/>
            <p:nvPr/>
          </p:nvSpPr>
          <p:spPr>
            <a:xfrm>
              <a:off x="8716176" y="4764323"/>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71" name="Google Shape;971;p9"/>
            <p:cNvSpPr/>
            <p:nvPr/>
          </p:nvSpPr>
          <p:spPr>
            <a:xfrm>
              <a:off x="8716176" y="4972250"/>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72" name="Google Shape;972;p9"/>
            <p:cNvSpPr/>
            <p:nvPr/>
          </p:nvSpPr>
          <p:spPr>
            <a:xfrm>
              <a:off x="907150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73" name="Google Shape;973;p9"/>
            <p:cNvSpPr/>
            <p:nvPr/>
          </p:nvSpPr>
          <p:spPr>
            <a:xfrm>
              <a:off x="886430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grpSp>
      <p:sp>
        <p:nvSpPr>
          <p:cNvPr id="974" name="Google Shape;974;p9"/>
          <p:cNvSpPr txBox="1">
            <a:spLocks noGrp="1"/>
          </p:cNvSpPr>
          <p:nvPr>
            <p:ph type="title"/>
          </p:nvPr>
        </p:nvSpPr>
        <p:spPr>
          <a:xfrm>
            <a:off x="2135550" y="1655488"/>
            <a:ext cx="4872900" cy="1161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800"/>
              <a:buNone/>
              <a:defRPr sz="65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975" name="Google Shape;975;p9"/>
          <p:cNvSpPr txBox="1">
            <a:spLocks noGrp="1"/>
          </p:cNvSpPr>
          <p:nvPr>
            <p:ph type="subTitle" idx="1"/>
          </p:nvPr>
        </p:nvSpPr>
        <p:spPr>
          <a:xfrm>
            <a:off x="2135550" y="2816913"/>
            <a:ext cx="4872900" cy="671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2"/>
        </a:solidFill>
        <a:effectLst/>
      </p:bgPr>
    </p:bg>
    <p:spTree>
      <p:nvGrpSpPr>
        <p:cNvPr id="1" name="Shape 1075"/>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2">
  <p:cSld name="TITLE_ONLY_2">
    <p:spTree>
      <p:nvGrpSpPr>
        <p:cNvPr id="1" name="Shape 1202"/>
        <p:cNvGrpSpPr/>
        <p:nvPr/>
      </p:nvGrpSpPr>
      <p:grpSpPr>
        <a:xfrm>
          <a:off x="0" y="0"/>
          <a:ext cx="0" cy="0"/>
          <a:chOff x="0" y="0"/>
          <a:chExt cx="0" cy="0"/>
        </a:xfrm>
      </p:grpSpPr>
      <p:grpSp>
        <p:nvGrpSpPr>
          <p:cNvPr id="1203" name="Google Shape;1203;p14"/>
          <p:cNvGrpSpPr/>
          <p:nvPr/>
        </p:nvGrpSpPr>
        <p:grpSpPr>
          <a:xfrm>
            <a:off x="0" y="0"/>
            <a:ext cx="9143995" cy="5143491"/>
            <a:chOff x="0" y="0"/>
            <a:chExt cx="9143995" cy="5143491"/>
          </a:xfrm>
        </p:grpSpPr>
        <p:sp>
          <p:nvSpPr>
            <p:cNvPr id="1204" name="Google Shape;1204;p14"/>
            <p:cNvSpPr/>
            <p:nvPr/>
          </p:nvSpPr>
          <p:spPr>
            <a:xfrm>
              <a:off x="0" y="19319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05" name="Google Shape;1205;p14"/>
            <p:cNvSpPr/>
            <p:nvPr/>
          </p:nvSpPr>
          <p:spPr>
            <a:xfrm>
              <a:off x="0" y="401120"/>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06" name="Google Shape;1206;p14"/>
            <p:cNvSpPr/>
            <p:nvPr/>
          </p:nvSpPr>
          <p:spPr>
            <a:xfrm>
              <a:off x="0" y="609048"/>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07" name="Google Shape;1207;p14"/>
            <p:cNvSpPr/>
            <p:nvPr/>
          </p:nvSpPr>
          <p:spPr>
            <a:xfrm>
              <a:off x="0" y="816976"/>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08" name="Google Shape;1208;p14"/>
            <p:cNvSpPr/>
            <p:nvPr/>
          </p:nvSpPr>
          <p:spPr>
            <a:xfrm>
              <a:off x="0" y="1024085"/>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09" name="Google Shape;1209;p14"/>
            <p:cNvSpPr/>
            <p:nvPr/>
          </p:nvSpPr>
          <p:spPr>
            <a:xfrm>
              <a:off x="0" y="123201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10" name="Google Shape;1210;p14"/>
            <p:cNvSpPr/>
            <p:nvPr/>
          </p:nvSpPr>
          <p:spPr>
            <a:xfrm>
              <a:off x="0" y="1439941"/>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11" name="Google Shape;1211;p14"/>
            <p:cNvSpPr/>
            <p:nvPr/>
          </p:nvSpPr>
          <p:spPr>
            <a:xfrm>
              <a:off x="0" y="1647868"/>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12" name="Google Shape;1212;p14"/>
            <p:cNvSpPr/>
            <p:nvPr/>
          </p:nvSpPr>
          <p:spPr>
            <a:xfrm>
              <a:off x="0" y="1854977"/>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13" name="Google Shape;1213;p14"/>
            <p:cNvSpPr/>
            <p:nvPr/>
          </p:nvSpPr>
          <p:spPr>
            <a:xfrm>
              <a:off x="0" y="2062905"/>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14" name="Google Shape;1214;p14"/>
            <p:cNvSpPr/>
            <p:nvPr/>
          </p:nvSpPr>
          <p:spPr>
            <a:xfrm>
              <a:off x="0" y="227083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15" name="Google Shape;1215;p14"/>
            <p:cNvSpPr/>
            <p:nvPr/>
          </p:nvSpPr>
          <p:spPr>
            <a:xfrm>
              <a:off x="0" y="2478761"/>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16" name="Google Shape;1216;p14"/>
            <p:cNvSpPr/>
            <p:nvPr/>
          </p:nvSpPr>
          <p:spPr>
            <a:xfrm>
              <a:off x="0" y="2686688"/>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17" name="Google Shape;1217;p14"/>
            <p:cNvSpPr/>
            <p:nvPr/>
          </p:nvSpPr>
          <p:spPr>
            <a:xfrm>
              <a:off x="0" y="2894616"/>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18" name="Google Shape;1218;p14"/>
            <p:cNvSpPr/>
            <p:nvPr/>
          </p:nvSpPr>
          <p:spPr>
            <a:xfrm>
              <a:off x="0" y="3102544"/>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19" name="Google Shape;1219;p14"/>
            <p:cNvSpPr/>
            <p:nvPr/>
          </p:nvSpPr>
          <p:spPr>
            <a:xfrm>
              <a:off x="0" y="330965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20" name="Google Shape;1220;p14"/>
            <p:cNvSpPr/>
            <p:nvPr/>
          </p:nvSpPr>
          <p:spPr>
            <a:xfrm>
              <a:off x="0" y="3517581"/>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21" name="Google Shape;1221;p14"/>
            <p:cNvSpPr/>
            <p:nvPr/>
          </p:nvSpPr>
          <p:spPr>
            <a:xfrm>
              <a:off x="0" y="3725509"/>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22" name="Google Shape;1222;p14"/>
            <p:cNvSpPr/>
            <p:nvPr/>
          </p:nvSpPr>
          <p:spPr>
            <a:xfrm>
              <a:off x="0" y="3933436"/>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23" name="Google Shape;1223;p14"/>
            <p:cNvSpPr/>
            <p:nvPr/>
          </p:nvSpPr>
          <p:spPr>
            <a:xfrm>
              <a:off x="0" y="4140545"/>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24" name="Google Shape;1224;p14"/>
            <p:cNvSpPr/>
            <p:nvPr/>
          </p:nvSpPr>
          <p:spPr>
            <a:xfrm>
              <a:off x="0" y="434847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25" name="Google Shape;1225;p14"/>
            <p:cNvSpPr/>
            <p:nvPr/>
          </p:nvSpPr>
          <p:spPr>
            <a:xfrm>
              <a:off x="0" y="4556401"/>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26" name="Google Shape;1226;p14"/>
            <p:cNvSpPr/>
            <p:nvPr/>
          </p:nvSpPr>
          <p:spPr>
            <a:xfrm>
              <a:off x="0" y="4764329"/>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27" name="Google Shape;1227;p14"/>
            <p:cNvSpPr/>
            <p:nvPr/>
          </p:nvSpPr>
          <p:spPr>
            <a:xfrm>
              <a:off x="0" y="4972256"/>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28" name="Google Shape;1228;p14"/>
            <p:cNvSpPr/>
            <p:nvPr/>
          </p:nvSpPr>
          <p:spPr>
            <a:xfrm>
              <a:off x="867684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29" name="Google Shape;1229;p14"/>
            <p:cNvSpPr/>
            <p:nvPr/>
          </p:nvSpPr>
          <p:spPr>
            <a:xfrm>
              <a:off x="8470469"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30" name="Google Shape;1230;p14"/>
            <p:cNvSpPr/>
            <p:nvPr/>
          </p:nvSpPr>
          <p:spPr>
            <a:xfrm>
              <a:off x="826327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31" name="Google Shape;1231;p14"/>
            <p:cNvSpPr/>
            <p:nvPr/>
          </p:nvSpPr>
          <p:spPr>
            <a:xfrm>
              <a:off x="805608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32" name="Google Shape;1232;p14"/>
            <p:cNvSpPr/>
            <p:nvPr/>
          </p:nvSpPr>
          <p:spPr>
            <a:xfrm>
              <a:off x="7848888"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33" name="Google Shape;1233;p14"/>
            <p:cNvSpPr/>
            <p:nvPr/>
          </p:nvSpPr>
          <p:spPr>
            <a:xfrm>
              <a:off x="7641695"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34" name="Google Shape;1234;p14"/>
            <p:cNvSpPr/>
            <p:nvPr/>
          </p:nvSpPr>
          <p:spPr>
            <a:xfrm>
              <a:off x="743450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35" name="Google Shape;1235;p14"/>
            <p:cNvSpPr/>
            <p:nvPr/>
          </p:nvSpPr>
          <p:spPr>
            <a:xfrm>
              <a:off x="7227308"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36" name="Google Shape;1236;p14"/>
            <p:cNvSpPr/>
            <p:nvPr/>
          </p:nvSpPr>
          <p:spPr>
            <a:xfrm>
              <a:off x="702093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37" name="Google Shape;1237;p14"/>
            <p:cNvSpPr/>
            <p:nvPr/>
          </p:nvSpPr>
          <p:spPr>
            <a:xfrm>
              <a:off x="681373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38" name="Google Shape;1238;p14"/>
            <p:cNvSpPr/>
            <p:nvPr/>
          </p:nvSpPr>
          <p:spPr>
            <a:xfrm>
              <a:off x="660654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39" name="Google Shape;1239;p14"/>
            <p:cNvSpPr/>
            <p:nvPr/>
          </p:nvSpPr>
          <p:spPr>
            <a:xfrm>
              <a:off x="6399349"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40" name="Google Shape;1240;p14"/>
            <p:cNvSpPr/>
            <p:nvPr/>
          </p:nvSpPr>
          <p:spPr>
            <a:xfrm>
              <a:off x="619297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41" name="Google Shape;1241;p14"/>
            <p:cNvSpPr/>
            <p:nvPr/>
          </p:nvSpPr>
          <p:spPr>
            <a:xfrm>
              <a:off x="598577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42" name="Google Shape;1242;p14"/>
            <p:cNvSpPr/>
            <p:nvPr/>
          </p:nvSpPr>
          <p:spPr>
            <a:xfrm>
              <a:off x="577858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43" name="Google Shape;1243;p14"/>
            <p:cNvSpPr/>
            <p:nvPr/>
          </p:nvSpPr>
          <p:spPr>
            <a:xfrm>
              <a:off x="557139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44" name="Google Shape;1244;p14"/>
            <p:cNvSpPr/>
            <p:nvPr/>
          </p:nvSpPr>
          <p:spPr>
            <a:xfrm>
              <a:off x="536501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45" name="Google Shape;1245;p14"/>
            <p:cNvSpPr/>
            <p:nvPr/>
          </p:nvSpPr>
          <p:spPr>
            <a:xfrm>
              <a:off x="515863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46" name="Google Shape;1246;p14"/>
            <p:cNvSpPr/>
            <p:nvPr/>
          </p:nvSpPr>
          <p:spPr>
            <a:xfrm>
              <a:off x="495144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47" name="Google Shape;1247;p14"/>
            <p:cNvSpPr/>
            <p:nvPr/>
          </p:nvSpPr>
          <p:spPr>
            <a:xfrm>
              <a:off x="474424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48" name="Google Shape;1248;p14"/>
            <p:cNvSpPr/>
            <p:nvPr/>
          </p:nvSpPr>
          <p:spPr>
            <a:xfrm>
              <a:off x="4537053"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49" name="Google Shape;1249;p14"/>
            <p:cNvSpPr/>
            <p:nvPr/>
          </p:nvSpPr>
          <p:spPr>
            <a:xfrm>
              <a:off x="432986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50" name="Google Shape;1250;p14"/>
            <p:cNvSpPr/>
            <p:nvPr/>
          </p:nvSpPr>
          <p:spPr>
            <a:xfrm>
              <a:off x="412266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51" name="Google Shape;1251;p14"/>
            <p:cNvSpPr/>
            <p:nvPr/>
          </p:nvSpPr>
          <p:spPr>
            <a:xfrm>
              <a:off x="3916288"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52" name="Google Shape;1252;p14"/>
            <p:cNvSpPr/>
            <p:nvPr/>
          </p:nvSpPr>
          <p:spPr>
            <a:xfrm>
              <a:off x="370909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53" name="Google Shape;1253;p14"/>
            <p:cNvSpPr/>
            <p:nvPr/>
          </p:nvSpPr>
          <p:spPr>
            <a:xfrm>
              <a:off x="350190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54" name="Google Shape;1254;p14"/>
            <p:cNvSpPr/>
            <p:nvPr/>
          </p:nvSpPr>
          <p:spPr>
            <a:xfrm>
              <a:off x="329470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55" name="Google Shape;1255;p14"/>
            <p:cNvSpPr/>
            <p:nvPr/>
          </p:nvSpPr>
          <p:spPr>
            <a:xfrm>
              <a:off x="308751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56" name="Google Shape;1256;p14"/>
            <p:cNvSpPr/>
            <p:nvPr/>
          </p:nvSpPr>
          <p:spPr>
            <a:xfrm>
              <a:off x="288113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57" name="Google Shape;1257;p14"/>
            <p:cNvSpPr/>
            <p:nvPr/>
          </p:nvSpPr>
          <p:spPr>
            <a:xfrm>
              <a:off x="267394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58" name="Google Shape;1258;p14"/>
            <p:cNvSpPr/>
            <p:nvPr/>
          </p:nvSpPr>
          <p:spPr>
            <a:xfrm>
              <a:off x="2466748"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59" name="Google Shape;1259;p14"/>
            <p:cNvSpPr/>
            <p:nvPr/>
          </p:nvSpPr>
          <p:spPr>
            <a:xfrm>
              <a:off x="2259555"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60" name="Google Shape;1260;p14"/>
            <p:cNvSpPr/>
            <p:nvPr/>
          </p:nvSpPr>
          <p:spPr>
            <a:xfrm>
              <a:off x="205236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61" name="Google Shape;1261;p14"/>
            <p:cNvSpPr/>
            <p:nvPr/>
          </p:nvSpPr>
          <p:spPr>
            <a:xfrm>
              <a:off x="1845983"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62" name="Google Shape;1262;p14"/>
            <p:cNvSpPr/>
            <p:nvPr/>
          </p:nvSpPr>
          <p:spPr>
            <a:xfrm>
              <a:off x="163879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63" name="Google Shape;1263;p14"/>
            <p:cNvSpPr/>
            <p:nvPr/>
          </p:nvSpPr>
          <p:spPr>
            <a:xfrm>
              <a:off x="143159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64" name="Google Shape;1264;p14"/>
            <p:cNvSpPr/>
            <p:nvPr/>
          </p:nvSpPr>
          <p:spPr>
            <a:xfrm>
              <a:off x="122440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65" name="Google Shape;1265;p14"/>
            <p:cNvSpPr/>
            <p:nvPr/>
          </p:nvSpPr>
          <p:spPr>
            <a:xfrm>
              <a:off x="1017209"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66" name="Google Shape;1266;p14"/>
            <p:cNvSpPr/>
            <p:nvPr/>
          </p:nvSpPr>
          <p:spPr>
            <a:xfrm>
              <a:off x="810015"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67" name="Google Shape;1267;p14"/>
            <p:cNvSpPr/>
            <p:nvPr/>
          </p:nvSpPr>
          <p:spPr>
            <a:xfrm>
              <a:off x="60363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68" name="Google Shape;1268;p14"/>
            <p:cNvSpPr/>
            <p:nvPr/>
          </p:nvSpPr>
          <p:spPr>
            <a:xfrm>
              <a:off x="39644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69" name="Google Shape;1269;p14"/>
            <p:cNvSpPr/>
            <p:nvPr/>
          </p:nvSpPr>
          <p:spPr>
            <a:xfrm>
              <a:off x="18925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70" name="Google Shape;1270;p14"/>
            <p:cNvSpPr/>
            <p:nvPr/>
          </p:nvSpPr>
          <p:spPr>
            <a:xfrm>
              <a:off x="8716176" y="193200"/>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71" name="Google Shape;1271;p14"/>
            <p:cNvSpPr/>
            <p:nvPr/>
          </p:nvSpPr>
          <p:spPr>
            <a:xfrm>
              <a:off x="8716176" y="401127"/>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72" name="Google Shape;1272;p14"/>
            <p:cNvSpPr/>
            <p:nvPr/>
          </p:nvSpPr>
          <p:spPr>
            <a:xfrm>
              <a:off x="8716176" y="609054"/>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73" name="Google Shape;1273;p14"/>
            <p:cNvSpPr/>
            <p:nvPr/>
          </p:nvSpPr>
          <p:spPr>
            <a:xfrm>
              <a:off x="8716176" y="81698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74" name="Google Shape;1274;p14"/>
            <p:cNvSpPr/>
            <p:nvPr/>
          </p:nvSpPr>
          <p:spPr>
            <a:xfrm>
              <a:off x="8716176" y="1024090"/>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75" name="Google Shape;1275;p14"/>
            <p:cNvSpPr/>
            <p:nvPr/>
          </p:nvSpPr>
          <p:spPr>
            <a:xfrm>
              <a:off x="8716176" y="1232017"/>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76" name="Google Shape;1276;p14"/>
            <p:cNvSpPr/>
            <p:nvPr/>
          </p:nvSpPr>
          <p:spPr>
            <a:xfrm>
              <a:off x="8716176" y="1439944"/>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77" name="Google Shape;1277;p14"/>
            <p:cNvSpPr/>
            <p:nvPr/>
          </p:nvSpPr>
          <p:spPr>
            <a:xfrm>
              <a:off x="8716176" y="164787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78" name="Google Shape;1278;p14"/>
            <p:cNvSpPr/>
            <p:nvPr/>
          </p:nvSpPr>
          <p:spPr>
            <a:xfrm>
              <a:off x="8716176" y="1854980"/>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79" name="Google Shape;1279;p14"/>
            <p:cNvSpPr/>
            <p:nvPr/>
          </p:nvSpPr>
          <p:spPr>
            <a:xfrm>
              <a:off x="8716176" y="2062907"/>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80" name="Google Shape;1280;p14"/>
            <p:cNvSpPr/>
            <p:nvPr/>
          </p:nvSpPr>
          <p:spPr>
            <a:xfrm>
              <a:off x="8716176" y="2270834"/>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81" name="Google Shape;1281;p14"/>
            <p:cNvSpPr/>
            <p:nvPr/>
          </p:nvSpPr>
          <p:spPr>
            <a:xfrm>
              <a:off x="8716176" y="247876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82" name="Google Shape;1282;p14"/>
            <p:cNvSpPr/>
            <p:nvPr/>
          </p:nvSpPr>
          <p:spPr>
            <a:xfrm>
              <a:off x="8716176" y="2686689"/>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83" name="Google Shape;1283;p14"/>
            <p:cNvSpPr/>
            <p:nvPr/>
          </p:nvSpPr>
          <p:spPr>
            <a:xfrm>
              <a:off x="8716176" y="2894616"/>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84" name="Google Shape;1284;p14"/>
            <p:cNvSpPr/>
            <p:nvPr/>
          </p:nvSpPr>
          <p:spPr>
            <a:xfrm>
              <a:off x="8716176" y="3102543"/>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85" name="Google Shape;1285;p14"/>
            <p:cNvSpPr/>
            <p:nvPr/>
          </p:nvSpPr>
          <p:spPr>
            <a:xfrm>
              <a:off x="8716176" y="330965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86" name="Google Shape;1286;p14"/>
            <p:cNvSpPr/>
            <p:nvPr/>
          </p:nvSpPr>
          <p:spPr>
            <a:xfrm>
              <a:off x="8716176" y="3517579"/>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87" name="Google Shape;1287;p14"/>
            <p:cNvSpPr/>
            <p:nvPr/>
          </p:nvSpPr>
          <p:spPr>
            <a:xfrm>
              <a:off x="8716176" y="3725506"/>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88" name="Google Shape;1288;p14"/>
            <p:cNvSpPr/>
            <p:nvPr/>
          </p:nvSpPr>
          <p:spPr>
            <a:xfrm>
              <a:off x="8716176" y="3933433"/>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89" name="Google Shape;1289;p14"/>
            <p:cNvSpPr/>
            <p:nvPr/>
          </p:nvSpPr>
          <p:spPr>
            <a:xfrm>
              <a:off x="8716176" y="414054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90" name="Google Shape;1290;p14"/>
            <p:cNvSpPr/>
            <p:nvPr/>
          </p:nvSpPr>
          <p:spPr>
            <a:xfrm>
              <a:off x="8716176" y="4348469"/>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91" name="Google Shape;1291;p14"/>
            <p:cNvSpPr/>
            <p:nvPr/>
          </p:nvSpPr>
          <p:spPr>
            <a:xfrm>
              <a:off x="8716176" y="4556396"/>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92" name="Google Shape;1292;p14"/>
            <p:cNvSpPr/>
            <p:nvPr/>
          </p:nvSpPr>
          <p:spPr>
            <a:xfrm>
              <a:off x="8716176" y="4764323"/>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93" name="Google Shape;1293;p14"/>
            <p:cNvSpPr/>
            <p:nvPr/>
          </p:nvSpPr>
          <p:spPr>
            <a:xfrm>
              <a:off x="8716176" y="4972250"/>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94" name="Google Shape;1294;p14"/>
            <p:cNvSpPr/>
            <p:nvPr/>
          </p:nvSpPr>
          <p:spPr>
            <a:xfrm>
              <a:off x="907150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95" name="Google Shape;1295;p14"/>
            <p:cNvSpPr/>
            <p:nvPr/>
          </p:nvSpPr>
          <p:spPr>
            <a:xfrm>
              <a:off x="886430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grpSp>
      <p:sp>
        <p:nvSpPr>
          <p:cNvPr id="1296" name="Google Shape;1296;p1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297" name="Google Shape;1297;p14"/>
          <p:cNvSpPr/>
          <p:nvPr/>
        </p:nvSpPr>
        <p:spPr>
          <a:xfrm>
            <a:off x="8563634" y="710541"/>
            <a:ext cx="63179" cy="41638"/>
          </a:xfrm>
          <a:custGeom>
            <a:avLst/>
            <a:gdLst/>
            <a:ahLst/>
            <a:cxnLst/>
            <a:rect l="l" t="t" r="r" b="b"/>
            <a:pathLst>
              <a:path w="250" h="482" extrusionOk="0">
                <a:moveTo>
                  <a:pt x="0" y="0"/>
                </a:moveTo>
                <a:lnTo>
                  <a:pt x="250" y="0"/>
                </a:lnTo>
                <a:lnTo>
                  <a:pt x="250" y="482"/>
                </a:lnTo>
                <a:lnTo>
                  <a:pt x="0" y="48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98" name="Google Shape;1298;p14"/>
          <p:cNvSpPr/>
          <p:nvPr/>
        </p:nvSpPr>
        <p:spPr>
          <a:xfrm>
            <a:off x="8975951" y="687186"/>
            <a:ext cx="63431" cy="88372"/>
          </a:xfrm>
          <a:custGeom>
            <a:avLst/>
            <a:gdLst/>
            <a:ahLst/>
            <a:cxnLst/>
            <a:rect l="l" t="t" r="r" b="b"/>
            <a:pathLst>
              <a:path w="251" h="1023" extrusionOk="0">
                <a:moveTo>
                  <a:pt x="0" y="0"/>
                </a:moveTo>
                <a:lnTo>
                  <a:pt x="251" y="0"/>
                </a:lnTo>
                <a:lnTo>
                  <a:pt x="251" y="1023"/>
                </a:lnTo>
                <a:lnTo>
                  <a:pt x="0" y="102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99" name="Google Shape;1299;p14"/>
          <p:cNvSpPr/>
          <p:nvPr/>
        </p:nvSpPr>
        <p:spPr>
          <a:xfrm>
            <a:off x="8871327" y="701008"/>
            <a:ext cx="63179" cy="60729"/>
          </a:xfrm>
          <a:custGeom>
            <a:avLst/>
            <a:gdLst/>
            <a:ahLst/>
            <a:cxnLst/>
            <a:rect l="l" t="t" r="r" b="b"/>
            <a:pathLst>
              <a:path w="250" h="703" extrusionOk="0">
                <a:moveTo>
                  <a:pt x="0" y="0"/>
                </a:moveTo>
                <a:lnTo>
                  <a:pt x="250" y="0"/>
                </a:lnTo>
                <a:lnTo>
                  <a:pt x="250" y="703"/>
                </a:lnTo>
                <a:lnTo>
                  <a:pt x="0" y="70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00" name="Google Shape;1300;p14"/>
          <p:cNvSpPr/>
          <p:nvPr/>
        </p:nvSpPr>
        <p:spPr>
          <a:xfrm>
            <a:off x="9080828" y="694615"/>
            <a:ext cx="63179" cy="73514"/>
          </a:xfrm>
          <a:custGeom>
            <a:avLst/>
            <a:gdLst/>
            <a:ahLst/>
            <a:cxnLst/>
            <a:rect l="l" t="t" r="r" b="b"/>
            <a:pathLst>
              <a:path w="250" h="851" extrusionOk="0">
                <a:moveTo>
                  <a:pt x="0" y="0"/>
                </a:moveTo>
                <a:lnTo>
                  <a:pt x="250" y="0"/>
                </a:lnTo>
                <a:lnTo>
                  <a:pt x="250" y="851"/>
                </a:lnTo>
                <a:lnTo>
                  <a:pt x="0" y="85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01" name="Google Shape;1301;p14"/>
          <p:cNvSpPr/>
          <p:nvPr/>
        </p:nvSpPr>
        <p:spPr>
          <a:xfrm>
            <a:off x="8766450" y="656865"/>
            <a:ext cx="63179" cy="149014"/>
          </a:xfrm>
          <a:custGeom>
            <a:avLst/>
            <a:gdLst/>
            <a:ahLst/>
            <a:cxnLst/>
            <a:rect l="l" t="t" r="r" b="b"/>
            <a:pathLst>
              <a:path w="250" h="1725" extrusionOk="0">
                <a:moveTo>
                  <a:pt x="0" y="0"/>
                </a:moveTo>
                <a:lnTo>
                  <a:pt x="250" y="0"/>
                </a:lnTo>
                <a:lnTo>
                  <a:pt x="250" y="1725"/>
                </a:lnTo>
                <a:lnTo>
                  <a:pt x="0" y="172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02" name="Google Shape;1302;p14"/>
          <p:cNvSpPr/>
          <p:nvPr/>
        </p:nvSpPr>
        <p:spPr>
          <a:xfrm>
            <a:off x="524121" y="680926"/>
            <a:ext cx="63179" cy="100898"/>
          </a:xfrm>
          <a:custGeom>
            <a:avLst/>
            <a:gdLst/>
            <a:ahLst/>
            <a:cxnLst/>
            <a:rect l="l" t="t" r="r" b="b"/>
            <a:pathLst>
              <a:path w="250" h="1168" extrusionOk="0">
                <a:moveTo>
                  <a:pt x="0" y="0"/>
                </a:moveTo>
                <a:lnTo>
                  <a:pt x="250" y="0"/>
                </a:lnTo>
                <a:lnTo>
                  <a:pt x="250" y="1168"/>
                </a:lnTo>
                <a:lnTo>
                  <a:pt x="0" y="1168"/>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03" name="Google Shape;1303;p14"/>
          <p:cNvSpPr/>
          <p:nvPr/>
        </p:nvSpPr>
        <p:spPr>
          <a:xfrm>
            <a:off x="314367" y="698419"/>
            <a:ext cx="63179" cy="65912"/>
          </a:xfrm>
          <a:custGeom>
            <a:avLst/>
            <a:gdLst/>
            <a:ahLst/>
            <a:cxnLst/>
            <a:rect l="l" t="t" r="r" b="b"/>
            <a:pathLst>
              <a:path w="250" h="763" extrusionOk="0">
                <a:moveTo>
                  <a:pt x="0" y="0"/>
                </a:moveTo>
                <a:lnTo>
                  <a:pt x="250" y="0"/>
                </a:lnTo>
                <a:lnTo>
                  <a:pt x="250" y="763"/>
                </a:lnTo>
                <a:lnTo>
                  <a:pt x="0" y="76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04" name="Google Shape;1304;p14"/>
          <p:cNvSpPr/>
          <p:nvPr/>
        </p:nvSpPr>
        <p:spPr>
          <a:xfrm>
            <a:off x="104613" y="698462"/>
            <a:ext cx="63431" cy="65825"/>
          </a:xfrm>
          <a:custGeom>
            <a:avLst/>
            <a:gdLst/>
            <a:ahLst/>
            <a:cxnLst/>
            <a:rect l="l" t="t" r="r" b="b"/>
            <a:pathLst>
              <a:path w="251" h="762" extrusionOk="0">
                <a:moveTo>
                  <a:pt x="0" y="0"/>
                </a:moveTo>
                <a:lnTo>
                  <a:pt x="251" y="0"/>
                </a:lnTo>
                <a:lnTo>
                  <a:pt x="251" y="762"/>
                </a:lnTo>
                <a:lnTo>
                  <a:pt x="0" y="76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05" name="Google Shape;1305;p14"/>
          <p:cNvSpPr/>
          <p:nvPr/>
        </p:nvSpPr>
        <p:spPr>
          <a:xfrm>
            <a:off x="209490" y="676348"/>
            <a:ext cx="63179" cy="110054"/>
          </a:xfrm>
          <a:custGeom>
            <a:avLst/>
            <a:gdLst/>
            <a:ahLst/>
            <a:cxnLst/>
            <a:rect l="l" t="t" r="r" b="b"/>
            <a:pathLst>
              <a:path w="250" h="1274" extrusionOk="0">
                <a:moveTo>
                  <a:pt x="0" y="0"/>
                </a:moveTo>
                <a:lnTo>
                  <a:pt x="250" y="0"/>
                </a:lnTo>
                <a:lnTo>
                  <a:pt x="250" y="1274"/>
                </a:lnTo>
                <a:lnTo>
                  <a:pt x="0" y="127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06" name="Google Shape;1306;p14"/>
          <p:cNvSpPr/>
          <p:nvPr/>
        </p:nvSpPr>
        <p:spPr>
          <a:xfrm>
            <a:off x="8661573" y="718328"/>
            <a:ext cx="63179" cy="26088"/>
          </a:xfrm>
          <a:custGeom>
            <a:avLst/>
            <a:gdLst/>
            <a:ahLst/>
            <a:cxnLst/>
            <a:rect l="l" t="t" r="r" b="b"/>
            <a:pathLst>
              <a:path w="250" h="302" extrusionOk="0">
                <a:moveTo>
                  <a:pt x="0" y="0"/>
                </a:moveTo>
                <a:lnTo>
                  <a:pt x="250" y="0"/>
                </a:lnTo>
                <a:lnTo>
                  <a:pt x="250" y="302"/>
                </a:lnTo>
                <a:lnTo>
                  <a:pt x="0" y="3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07" name="Google Shape;1307;p14"/>
          <p:cNvSpPr/>
          <p:nvPr/>
        </p:nvSpPr>
        <p:spPr>
          <a:xfrm>
            <a:off x="419244" y="720922"/>
            <a:ext cx="63179" cy="20905"/>
          </a:xfrm>
          <a:custGeom>
            <a:avLst/>
            <a:gdLst/>
            <a:ahLst/>
            <a:cxnLst/>
            <a:rect l="l" t="t" r="r" b="b"/>
            <a:pathLst>
              <a:path w="250" h="242" extrusionOk="0">
                <a:moveTo>
                  <a:pt x="0" y="0"/>
                </a:moveTo>
                <a:lnTo>
                  <a:pt x="250" y="0"/>
                </a:lnTo>
                <a:lnTo>
                  <a:pt x="250" y="242"/>
                </a:lnTo>
                <a:lnTo>
                  <a:pt x="0" y="242"/>
                </a:lnTo>
                <a:lnTo>
                  <a:pt x="0" y="0"/>
                </a:lnTo>
                <a:close/>
              </a:path>
            </a:pathLst>
          </a:custGeom>
          <a:solidFill>
            <a:schemeClr val="accent1"/>
          </a:solidFill>
          <a:ln>
            <a:noFill/>
          </a:ln>
        </p:spPr>
        <p:txBody>
          <a:bodyPr spcFirstLastPara="1" wrap="square" lIns="90000" tIns="42100" rIns="90000" bIns="421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08" name="Google Shape;1308;p14"/>
          <p:cNvSpPr/>
          <p:nvPr/>
        </p:nvSpPr>
        <p:spPr>
          <a:xfrm>
            <a:off x="-11" y="649568"/>
            <a:ext cx="63179" cy="163613"/>
          </a:xfrm>
          <a:custGeom>
            <a:avLst/>
            <a:gdLst/>
            <a:ahLst/>
            <a:cxnLst/>
            <a:rect l="l" t="t" r="r" b="b"/>
            <a:pathLst>
              <a:path w="250" h="1894" extrusionOk="0">
                <a:moveTo>
                  <a:pt x="0" y="0"/>
                </a:moveTo>
                <a:lnTo>
                  <a:pt x="250" y="0"/>
                </a:lnTo>
                <a:lnTo>
                  <a:pt x="250" y="1894"/>
                </a:lnTo>
                <a:lnTo>
                  <a:pt x="0" y="189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Font typeface="Outfit ExtraBold"/>
              <a:buNone/>
              <a:defRPr sz="2800">
                <a:solidFill>
                  <a:schemeClr val="dk1"/>
                </a:solidFill>
                <a:latin typeface="Outfit ExtraBold"/>
                <a:ea typeface="Outfit ExtraBold"/>
                <a:cs typeface="Outfit ExtraBold"/>
                <a:sym typeface="Outfit ExtraBold"/>
              </a:defRPr>
            </a:lvl1pPr>
            <a:lvl2pPr lvl="1" rtl="0">
              <a:spcBef>
                <a:spcPts val="0"/>
              </a:spcBef>
              <a:spcAft>
                <a:spcPts val="0"/>
              </a:spcAft>
              <a:buClr>
                <a:schemeClr val="dk1"/>
              </a:buClr>
              <a:buSzPts val="2800"/>
              <a:buFont typeface="Outfit ExtraBold"/>
              <a:buNone/>
              <a:defRPr sz="2800">
                <a:solidFill>
                  <a:schemeClr val="dk1"/>
                </a:solidFill>
                <a:latin typeface="Outfit ExtraBold"/>
                <a:ea typeface="Outfit ExtraBold"/>
                <a:cs typeface="Outfit ExtraBold"/>
                <a:sym typeface="Outfit ExtraBold"/>
              </a:defRPr>
            </a:lvl2pPr>
            <a:lvl3pPr lvl="2" rtl="0">
              <a:spcBef>
                <a:spcPts val="0"/>
              </a:spcBef>
              <a:spcAft>
                <a:spcPts val="0"/>
              </a:spcAft>
              <a:buClr>
                <a:schemeClr val="dk1"/>
              </a:buClr>
              <a:buSzPts val="2800"/>
              <a:buFont typeface="Outfit ExtraBold"/>
              <a:buNone/>
              <a:defRPr sz="2800">
                <a:solidFill>
                  <a:schemeClr val="dk1"/>
                </a:solidFill>
                <a:latin typeface="Outfit ExtraBold"/>
                <a:ea typeface="Outfit ExtraBold"/>
                <a:cs typeface="Outfit ExtraBold"/>
                <a:sym typeface="Outfit ExtraBold"/>
              </a:defRPr>
            </a:lvl3pPr>
            <a:lvl4pPr lvl="3" rtl="0">
              <a:spcBef>
                <a:spcPts val="0"/>
              </a:spcBef>
              <a:spcAft>
                <a:spcPts val="0"/>
              </a:spcAft>
              <a:buClr>
                <a:schemeClr val="dk1"/>
              </a:buClr>
              <a:buSzPts val="2800"/>
              <a:buFont typeface="Outfit ExtraBold"/>
              <a:buNone/>
              <a:defRPr sz="2800">
                <a:solidFill>
                  <a:schemeClr val="dk1"/>
                </a:solidFill>
                <a:latin typeface="Outfit ExtraBold"/>
                <a:ea typeface="Outfit ExtraBold"/>
                <a:cs typeface="Outfit ExtraBold"/>
                <a:sym typeface="Outfit ExtraBold"/>
              </a:defRPr>
            </a:lvl4pPr>
            <a:lvl5pPr lvl="4" rtl="0">
              <a:spcBef>
                <a:spcPts val="0"/>
              </a:spcBef>
              <a:spcAft>
                <a:spcPts val="0"/>
              </a:spcAft>
              <a:buClr>
                <a:schemeClr val="dk1"/>
              </a:buClr>
              <a:buSzPts val="2800"/>
              <a:buFont typeface="Outfit ExtraBold"/>
              <a:buNone/>
              <a:defRPr sz="2800">
                <a:solidFill>
                  <a:schemeClr val="dk1"/>
                </a:solidFill>
                <a:latin typeface="Outfit ExtraBold"/>
                <a:ea typeface="Outfit ExtraBold"/>
                <a:cs typeface="Outfit ExtraBold"/>
                <a:sym typeface="Outfit ExtraBold"/>
              </a:defRPr>
            </a:lvl5pPr>
            <a:lvl6pPr lvl="5" rtl="0">
              <a:spcBef>
                <a:spcPts val="0"/>
              </a:spcBef>
              <a:spcAft>
                <a:spcPts val="0"/>
              </a:spcAft>
              <a:buClr>
                <a:schemeClr val="dk1"/>
              </a:buClr>
              <a:buSzPts val="2800"/>
              <a:buFont typeface="Outfit ExtraBold"/>
              <a:buNone/>
              <a:defRPr sz="2800">
                <a:solidFill>
                  <a:schemeClr val="dk1"/>
                </a:solidFill>
                <a:latin typeface="Outfit ExtraBold"/>
                <a:ea typeface="Outfit ExtraBold"/>
                <a:cs typeface="Outfit ExtraBold"/>
                <a:sym typeface="Outfit ExtraBold"/>
              </a:defRPr>
            </a:lvl6pPr>
            <a:lvl7pPr lvl="6" rtl="0">
              <a:spcBef>
                <a:spcPts val="0"/>
              </a:spcBef>
              <a:spcAft>
                <a:spcPts val="0"/>
              </a:spcAft>
              <a:buClr>
                <a:schemeClr val="dk1"/>
              </a:buClr>
              <a:buSzPts val="2800"/>
              <a:buFont typeface="Outfit ExtraBold"/>
              <a:buNone/>
              <a:defRPr sz="2800">
                <a:solidFill>
                  <a:schemeClr val="dk1"/>
                </a:solidFill>
                <a:latin typeface="Outfit ExtraBold"/>
                <a:ea typeface="Outfit ExtraBold"/>
                <a:cs typeface="Outfit ExtraBold"/>
                <a:sym typeface="Outfit ExtraBold"/>
              </a:defRPr>
            </a:lvl7pPr>
            <a:lvl8pPr lvl="7" rtl="0">
              <a:spcBef>
                <a:spcPts val="0"/>
              </a:spcBef>
              <a:spcAft>
                <a:spcPts val="0"/>
              </a:spcAft>
              <a:buClr>
                <a:schemeClr val="dk1"/>
              </a:buClr>
              <a:buSzPts val="2800"/>
              <a:buFont typeface="Outfit ExtraBold"/>
              <a:buNone/>
              <a:defRPr sz="2800">
                <a:solidFill>
                  <a:schemeClr val="dk1"/>
                </a:solidFill>
                <a:latin typeface="Outfit ExtraBold"/>
                <a:ea typeface="Outfit ExtraBold"/>
                <a:cs typeface="Outfit ExtraBold"/>
                <a:sym typeface="Outfit ExtraBold"/>
              </a:defRPr>
            </a:lvl8pPr>
            <a:lvl9pPr lvl="8" rtl="0">
              <a:spcBef>
                <a:spcPts val="0"/>
              </a:spcBef>
              <a:spcAft>
                <a:spcPts val="0"/>
              </a:spcAft>
              <a:buClr>
                <a:schemeClr val="dk1"/>
              </a:buClr>
              <a:buSzPts val="2800"/>
              <a:buFont typeface="Outfit ExtraBold"/>
              <a:buNone/>
              <a:defRPr sz="2800">
                <a:solidFill>
                  <a:schemeClr val="dk1"/>
                </a:solidFill>
                <a:latin typeface="Outfit ExtraBold"/>
                <a:ea typeface="Outfit ExtraBold"/>
                <a:cs typeface="Outfit ExtraBold"/>
                <a:sym typeface="Outfit ExtraBold"/>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1pPr>
            <a:lvl2pPr marL="914400" lvl="1"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2pPr>
            <a:lvl3pPr marL="1371600" lvl="2"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3pPr>
            <a:lvl4pPr marL="1828800" lvl="3"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4pPr>
            <a:lvl5pPr marL="2286000" lvl="4"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5pPr>
            <a:lvl6pPr marL="2743200" lvl="5"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6pPr>
            <a:lvl7pPr marL="3200400" lvl="6"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7pPr>
            <a:lvl8pPr marL="3657600" lvl="7"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8pPr>
            <a:lvl9pPr marL="4114800" lvl="8"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4" r:id="rId6"/>
    <p:sldLayoutId id="2147483655" r:id="rId7"/>
    <p:sldLayoutId id="2147483658" r:id="rId8"/>
    <p:sldLayoutId id="2147483660" r:id="rId9"/>
    <p:sldLayoutId id="2147483662" r:id="rId10"/>
    <p:sldLayoutId id="2147483663" r:id="rId11"/>
    <p:sldLayoutId id="2147483664" r:id="rId12"/>
    <p:sldLayoutId id="2147483665" r:id="rId13"/>
    <p:sldLayoutId id="2147483667" r:id="rId14"/>
    <p:sldLayoutId id="2147483668" r:id="rId15"/>
    <p:sldLayoutId id="2147483669" r:id="rId1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www.forschungsdaten.org/index.php/Data_Journals" TargetMode="External"/><Relationship Id="rId2" Type="http://schemas.openxmlformats.org/officeDocument/2006/relationships/notesSlide" Target="../notesSlides/notesSlide10.xml"/><Relationship Id="rId1" Type="http://schemas.openxmlformats.org/officeDocument/2006/relationships/slideLayout" Target="../slideLayouts/slideLayout12.xml"/><Relationship Id="rId5" Type="http://schemas.openxmlformats.org/officeDocument/2006/relationships/hyperlink" Target="https://www.mdpi.com/journal/data" TargetMode="External"/><Relationship Id="rId4" Type="http://schemas.openxmlformats.org/officeDocument/2006/relationships/hyperlink" Target="https://mlibrarydata.wordpress.com/2014/05/09/data-journals/"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5.xml"/><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www.wolfram.com/mathematica/scrapbook/" TargetMode="External"/><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hyperlink" Target="https://github.com/quinnanya/dh-jupyter" TargetMode="External"/><Relationship Id="rId2" Type="http://schemas.openxmlformats.org/officeDocument/2006/relationships/notesSlide" Target="../notesSlides/notesSlide18.xml"/><Relationship Id="rId1" Type="http://schemas.openxmlformats.org/officeDocument/2006/relationships/slideLayout" Target="../slideLayouts/slideLayout13.xml"/><Relationship Id="rId5" Type="http://schemas.openxmlformats.org/officeDocument/2006/relationships/hyperlink" Target="https://github.com/sul-cidr/python_workshops/blob/master/intro_to_ml.ipynb" TargetMode="External"/><Relationship Id="rId4" Type="http://schemas.openxmlformats.org/officeDocument/2006/relationships/hyperlink" Target="https://data.nls.uk/wp-content/uploads/2020/10/Exploring_Ladies_Edinburgh_Debating_Society.html" TargetMode="External"/></Relationships>
</file>

<file path=ppt/slides/_rels/slide19.xml.rels><?xml version="1.0" encoding="UTF-8" standalone="yes"?>
<Relationships xmlns="http://schemas.openxmlformats.org/package/2006/relationships"><Relationship Id="rId3" Type="http://schemas.openxmlformats.org/officeDocument/2006/relationships/hyperlink" Target="https://en.wikipedia.org/wiki/File:Visual_Studio_Code_1.35_icon.svg" TargetMode="External"/><Relationship Id="rId7" Type="http://schemas.openxmlformats.org/officeDocument/2006/relationships/image" Target="../media/image9.png"/><Relationship Id="rId2" Type="http://schemas.openxmlformats.org/officeDocument/2006/relationships/notesSlide" Target="../notesSlides/notesSlide19.xml"/><Relationship Id="rId1" Type="http://schemas.openxmlformats.org/officeDocument/2006/relationships/slideLayout" Target="../slideLayouts/slideLayout11.xml"/><Relationship Id="rId6" Type="http://schemas.openxmlformats.org/officeDocument/2006/relationships/hyperlink" Target="https://en.wikipedia.org/wiki/File:Spyder_logo.svg" TargetMode="External"/><Relationship Id="rId5" Type="http://schemas.openxmlformats.org/officeDocument/2006/relationships/image" Target="../media/image8.png"/><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3" Type="http://schemas.openxmlformats.org/officeDocument/2006/relationships/hyperlink" Target="https://www.markdownguide.org/basic-syntax/" TargetMode="External"/><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mailto:diane.lopez2@utsa.edu" TargetMode="External"/><Relationship Id="rId2" Type="http://schemas.openxmlformats.org/officeDocument/2006/relationships/notesSlide" Target="../notesSlides/notesSlide27.xml"/><Relationship Id="rId1" Type="http://schemas.openxmlformats.org/officeDocument/2006/relationships/slideLayout" Target="../slideLayouts/slideLayout14.xml"/><Relationship Id="rId4" Type="http://schemas.openxmlformats.org/officeDocument/2006/relationships/hyperlink" Target="mailto:javier.ruedas@utsa.edu"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libguides.utsa.edu/c.php?g=714236&amp;p=5081377" TargetMode="External"/><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1.jpe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hyperlink" Target="https://data.harvard.edu/dataverse" TargetMode="External"/><Relationship Id="rId7" Type="http://schemas.openxmlformats.org/officeDocument/2006/relationships/hyperlink" Target="https://github.com/" TargetMode="External"/><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hyperlink" Target="https://dataverse.tdl.org/" TargetMode="External"/><Relationship Id="rId5" Type="http://schemas.openxmlformats.org/officeDocument/2006/relationships/hyperlink" Target="https://osf.io/" TargetMode="External"/><Relationship Id="rId4" Type="http://schemas.openxmlformats.org/officeDocument/2006/relationships/hyperlink" Target="https://data.mendeley.com/"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s://researchguides.uoregon.edu/data-management/fileformats" TargetMode="External"/><Relationship Id="rId2" Type="http://schemas.openxmlformats.org/officeDocument/2006/relationships/notesSlide" Target="../notesSlides/notesSlide7.xml"/><Relationship Id="rId1" Type="http://schemas.openxmlformats.org/officeDocument/2006/relationships/slideLayout" Target="../slideLayouts/slideLayout12.xml"/><Relationship Id="rId5" Type="http://schemas.openxmlformats.org/officeDocument/2006/relationships/hyperlink" Target="https://guides.library.ucsb.edu/data_management/file_organization" TargetMode="External"/><Relationship Id="rId4" Type="http://schemas.openxmlformats.org/officeDocument/2006/relationships/hyperlink" Target="https://libguides.rcsi.ie/rdm/preservation" TargetMode="Externa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588"/>
        <p:cNvGrpSpPr/>
        <p:nvPr/>
      </p:nvGrpSpPr>
      <p:grpSpPr>
        <a:xfrm>
          <a:off x="0" y="0"/>
          <a:ext cx="0" cy="0"/>
          <a:chOff x="0" y="0"/>
          <a:chExt cx="0" cy="0"/>
        </a:xfrm>
      </p:grpSpPr>
      <p:sp>
        <p:nvSpPr>
          <p:cNvPr id="2590" name="Google Shape;2590;p27"/>
          <p:cNvSpPr txBox="1">
            <a:spLocks noGrp="1"/>
          </p:cNvSpPr>
          <p:nvPr>
            <p:ph type="ctrTitle"/>
          </p:nvPr>
        </p:nvSpPr>
        <p:spPr>
          <a:xfrm>
            <a:off x="713250" y="667911"/>
            <a:ext cx="7269860" cy="2202488"/>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5000" dirty="0"/>
              <a:t>Share your Data - </a:t>
            </a:r>
            <a:r>
              <a:rPr lang="en" sz="3800" dirty="0"/>
              <a:t>Repositories, data papers, and notebooks</a:t>
            </a:r>
            <a:endParaRPr sz="45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620"/>
        <p:cNvGrpSpPr/>
        <p:nvPr/>
      </p:nvGrpSpPr>
      <p:grpSpPr>
        <a:xfrm>
          <a:off x="0" y="0"/>
          <a:ext cx="0" cy="0"/>
          <a:chOff x="0" y="0"/>
          <a:chExt cx="0" cy="0"/>
        </a:xfrm>
      </p:grpSpPr>
      <p:sp>
        <p:nvSpPr>
          <p:cNvPr id="2621" name="Google Shape;2621;p3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Lists of Data Journals</a:t>
            </a:r>
            <a:endParaRPr dirty="0"/>
          </a:p>
        </p:txBody>
      </p:sp>
      <p:sp>
        <p:nvSpPr>
          <p:cNvPr id="2623" name="Google Shape;2623;p30"/>
          <p:cNvSpPr txBox="1">
            <a:spLocks noGrp="1"/>
          </p:cNvSpPr>
          <p:nvPr>
            <p:ph type="subTitle" idx="2"/>
          </p:nvPr>
        </p:nvSpPr>
        <p:spPr>
          <a:xfrm>
            <a:off x="716625" y="1360275"/>
            <a:ext cx="7704000" cy="2938800"/>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Arial" panose="020B0604020202020204" pitchFamily="34" charset="0"/>
              <a:buChar char="•"/>
            </a:pPr>
            <a:r>
              <a:rPr lang="en-US" dirty="0">
                <a:hlinkClick r:id="rId3"/>
              </a:rPr>
              <a:t>https://www.forschungsdaten.org/index.php/Data_Journals</a:t>
            </a:r>
            <a:endParaRPr lang="en-US" dirty="0"/>
          </a:p>
          <a:p>
            <a:pPr marL="285750" lvl="0" indent="-285750" algn="l" rtl="0">
              <a:spcBef>
                <a:spcPts val="0"/>
              </a:spcBef>
              <a:spcAft>
                <a:spcPts val="0"/>
              </a:spcAft>
              <a:buFont typeface="Arial" panose="020B0604020202020204" pitchFamily="34" charset="0"/>
              <a:buChar char="•"/>
            </a:pPr>
            <a:r>
              <a:rPr lang="en-US" dirty="0">
                <a:hlinkClick r:id="rId4"/>
              </a:rPr>
              <a:t>https://</a:t>
            </a:r>
            <a:r>
              <a:rPr lang="en-US" dirty="0" err="1">
                <a:hlinkClick r:id="rId4"/>
              </a:rPr>
              <a:t>mlibrarydata.wordpress.com</a:t>
            </a:r>
            <a:r>
              <a:rPr lang="en-US" dirty="0">
                <a:hlinkClick r:id="rId4"/>
              </a:rPr>
              <a:t>/2014/05/09/data-journals/</a:t>
            </a:r>
            <a:endParaRPr dirty="0"/>
          </a:p>
          <a:p>
            <a:pPr marL="285750" lvl="0" indent="-285750" algn="l" rtl="0">
              <a:spcBef>
                <a:spcPts val="0"/>
              </a:spcBef>
              <a:spcAft>
                <a:spcPts val="0"/>
              </a:spcAft>
              <a:buFont typeface="Arial" panose="020B0604020202020204" pitchFamily="34" charset="0"/>
              <a:buChar char="•"/>
            </a:pPr>
            <a:r>
              <a:rPr lang="en-US" dirty="0">
                <a:hlinkClick r:id="rId5"/>
              </a:rPr>
              <a:t>MDPI Data journal</a:t>
            </a:r>
            <a:endParaRPr lang="en-US" dirty="0"/>
          </a:p>
          <a:p>
            <a:pPr marL="285750" indent="-285750">
              <a:buFont typeface="Arial" panose="020B0604020202020204" pitchFamily="34" charset="0"/>
              <a:buChar char="•"/>
            </a:pPr>
            <a:r>
              <a:rPr lang="en-US" dirty="0"/>
              <a:t>Chen, Ya-Ning. “An Analysis of Characteristics and Structures Embedded in Data Papers: A Preliminary Study.” </a:t>
            </a:r>
            <a:r>
              <a:rPr lang="en-US" i="1" dirty="0" err="1"/>
              <a:t>Libellarium</a:t>
            </a:r>
            <a:r>
              <a:rPr lang="en-US" dirty="0"/>
              <a:t> 9, no. 2 (2017): 145–56. List on page 148.</a:t>
            </a:r>
          </a:p>
          <a:p>
            <a:pPr marL="285750" indent="-285750">
              <a:buFont typeface="Arial" panose="020B0604020202020204" pitchFamily="34" charset="0"/>
              <a:buChar char="•"/>
            </a:pPr>
            <a:r>
              <a:rPr lang="en-US" dirty="0"/>
              <a:t>Wang, Xinyu, and Lei Xu. “What Are Journals and Reviewers Concerned About in Data Papers? Evidence From Journal Guidelines and Review Reports.” </a:t>
            </a:r>
            <a:r>
              <a:rPr lang="en-US" i="1" dirty="0"/>
              <a:t>Learned Publishing</a:t>
            </a:r>
            <a:r>
              <a:rPr lang="en-US" dirty="0"/>
              <a:t> 38, no. 2 (2025). List on page 4.</a:t>
            </a:r>
          </a:p>
          <a:p>
            <a:pPr marL="285750" indent="-285750">
              <a:buFont typeface="Arial" panose="020B0604020202020204" pitchFamily="34" charset="0"/>
              <a:buChar char="•"/>
            </a:pPr>
            <a:r>
              <a:rPr lang="en-US" dirty="0"/>
              <a:t>Walters, William H. “Data Journals: Incentivizing Data Access and Documentation within the Scholarly Communication System.” </a:t>
            </a:r>
            <a:r>
              <a:rPr lang="en-US" i="1" dirty="0"/>
              <a:t>Insights the UKSG Journal</a:t>
            </a:r>
            <a:r>
              <a:rPr lang="en-US" dirty="0"/>
              <a:t> 33, no. 1 (2020): 1–20. List on page 18.</a:t>
            </a:r>
          </a:p>
          <a:p>
            <a:pPr marL="285750" lvl="0" indent="-285750" algn="l" rtl="0">
              <a:spcBef>
                <a:spcPts val="0"/>
              </a:spcBef>
              <a:spcAft>
                <a:spcPts val="0"/>
              </a:spcAft>
              <a:buFont typeface="Arial" panose="020B0604020202020204" pitchFamily="34" charset="0"/>
              <a:buChar char="•"/>
            </a:pPr>
            <a:endParaRPr lang="en-US" dirty="0"/>
          </a:p>
          <a:p>
            <a:pPr marL="0" lvl="0" indent="0" algn="l" rtl="0">
              <a:spcBef>
                <a:spcPts val="0"/>
              </a:spcBef>
              <a:spcAft>
                <a:spcPts val="0"/>
              </a:spcAft>
              <a:buNone/>
            </a:pPr>
            <a:endParaRPr dirty="0"/>
          </a:p>
        </p:txBody>
      </p:sp>
      <p:grpSp>
        <p:nvGrpSpPr>
          <p:cNvPr id="2624" name="Google Shape;2624;p30"/>
          <p:cNvGrpSpPr/>
          <p:nvPr/>
        </p:nvGrpSpPr>
        <p:grpSpPr>
          <a:xfrm>
            <a:off x="122000" y="4917447"/>
            <a:ext cx="4420450" cy="226056"/>
            <a:chOff x="122000" y="4917447"/>
            <a:chExt cx="4420450" cy="226056"/>
          </a:xfrm>
        </p:grpSpPr>
        <p:sp>
          <p:nvSpPr>
            <p:cNvPr id="2625" name="Google Shape;2625;p30"/>
            <p:cNvSpPr/>
            <p:nvPr/>
          </p:nvSpPr>
          <p:spPr>
            <a:xfrm>
              <a:off x="122000" y="5120767"/>
              <a:ext cx="239400" cy="22734"/>
            </a:xfrm>
            <a:custGeom>
              <a:avLst/>
              <a:gdLst/>
              <a:ahLst/>
              <a:cxnLst/>
              <a:rect l="l" t="t" r="r" b="b"/>
              <a:pathLst>
                <a:path w="665" h="389" extrusionOk="0">
                  <a:moveTo>
                    <a:pt x="0" y="0"/>
                  </a:moveTo>
                  <a:lnTo>
                    <a:pt x="665" y="0"/>
                  </a:lnTo>
                  <a:lnTo>
                    <a:pt x="665" y="389"/>
                  </a:lnTo>
                  <a:lnTo>
                    <a:pt x="0" y="389"/>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26" name="Google Shape;2626;p30"/>
            <p:cNvSpPr/>
            <p:nvPr/>
          </p:nvSpPr>
          <p:spPr>
            <a:xfrm>
              <a:off x="420441" y="5093416"/>
              <a:ext cx="239400" cy="50085"/>
            </a:xfrm>
            <a:custGeom>
              <a:avLst/>
              <a:gdLst/>
              <a:ahLst/>
              <a:cxnLst/>
              <a:rect l="l" t="t" r="r" b="b"/>
              <a:pathLst>
                <a:path w="665" h="857" extrusionOk="0">
                  <a:moveTo>
                    <a:pt x="0" y="0"/>
                  </a:moveTo>
                  <a:lnTo>
                    <a:pt x="665" y="0"/>
                  </a:lnTo>
                  <a:lnTo>
                    <a:pt x="665" y="857"/>
                  </a:lnTo>
                  <a:lnTo>
                    <a:pt x="0" y="857"/>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27" name="Google Shape;2627;p30"/>
            <p:cNvSpPr/>
            <p:nvPr/>
          </p:nvSpPr>
          <p:spPr>
            <a:xfrm>
              <a:off x="719241" y="5077403"/>
              <a:ext cx="239400" cy="66098"/>
            </a:xfrm>
            <a:custGeom>
              <a:avLst/>
              <a:gdLst/>
              <a:ahLst/>
              <a:cxnLst/>
              <a:rect l="l" t="t" r="r" b="b"/>
              <a:pathLst>
                <a:path w="665" h="1131" extrusionOk="0">
                  <a:moveTo>
                    <a:pt x="0" y="0"/>
                  </a:moveTo>
                  <a:lnTo>
                    <a:pt x="665" y="0"/>
                  </a:lnTo>
                  <a:lnTo>
                    <a:pt x="665" y="1131"/>
                  </a:lnTo>
                  <a:lnTo>
                    <a:pt x="0" y="1131"/>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28" name="Google Shape;2628;p30"/>
            <p:cNvSpPr/>
            <p:nvPr/>
          </p:nvSpPr>
          <p:spPr>
            <a:xfrm>
              <a:off x="1018042" y="5048825"/>
              <a:ext cx="239400" cy="94677"/>
            </a:xfrm>
            <a:custGeom>
              <a:avLst/>
              <a:gdLst/>
              <a:ahLst/>
              <a:cxnLst/>
              <a:rect l="l" t="t" r="r" b="b"/>
              <a:pathLst>
                <a:path w="665" h="1620" extrusionOk="0">
                  <a:moveTo>
                    <a:pt x="0" y="0"/>
                  </a:moveTo>
                  <a:lnTo>
                    <a:pt x="665" y="0"/>
                  </a:lnTo>
                  <a:lnTo>
                    <a:pt x="665" y="1620"/>
                  </a:lnTo>
                  <a:lnTo>
                    <a:pt x="0" y="1620"/>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29" name="Google Shape;2629;p30"/>
            <p:cNvSpPr/>
            <p:nvPr/>
          </p:nvSpPr>
          <p:spPr>
            <a:xfrm>
              <a:off x="1316483" y="5020539"/>
              <a:ext cx="239760" cy="122963"/>
            </a:xfrm>
            <a:custGeom>
              <a:avLst/>
              <a:gdLst/>
              <a:ahLst/>
              <a:cxnLst/>
              <a:rect l="l" t="t" r="r" b="b"/>
              <a:pathLst>
                <a:path w="666" h="2104" extrusionOk="0">
                  <a:moveTo>
                    <a:pt x="0" y="0"/>
                  </a:moveTo>
                  <a:lnTo>
                    <a:pt x="666" y="0"/>
                  </a:lnTo>
                  <a:lnTo>
                    <a:pt x="666" y="2104"/>
                  </a:lnTo>
                  <a:lnTo>
                    <a:pt x="0" y="2104"/>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30" name="Google Shape;2630;p30"/>
            <p:cNvSpPr/>
            <p:nvPr/>
          </p:nvSpPr>
          <p:spPr>
            <a:xfrm>
              <a:off x="1615283" y="5009493"/>
              <a:ext cx="239400" cy="134009"/>
            </a:xfrm>
            <a:custGeom>
              <a:avLst/>
              <a:gdLst/>
              <a:ahLst/>
              <a:cxnLst/>
              <a:rect l="l" t="t" r="r" b="b"/>
              <a:pathLst>
                <a:path w="665" h="2293" extrusionOk="0">
                  <a:moveTo>
                    <a:pt x="0" y="0"/>
                  </a:moveTo>
                  <a:lnTo>
                    <a:pt x="665" y="0"/>
                  </a:lnTo>
                  <a:lnTo>
                    <a:pt x="665" y="2293"/>
                  </a:lnTo>
                  <a:lnTo>
                    <a:pt x="0" y="229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31" name="Google Shape;2631;p30"/>
            <p:cNvSpPr/>
            <p:nvPr/>
          </p:nvSpPr>
          <p:spPr>
            <a:xfrm>
              <a:off x="2212525" y="4988980"/>
              <a:ext cx="239400" cy="154522"/>
            </a:xfrm>
            <a:custGeom>
              <a:avLst/>
              <a:gdLst/>
              <a:ahLst/>
              <a:cxnLst/>
              <a:rect l="l" t="t" r="r" b="b"/>
              <a:pathLst>
                <a:path w="665" h="2644" extrusionOk="0">
                  <a:moveTo>
                    <a:pt x="0" y="0"/>
                  </a:moveTo>
                  <a:lnTo>
                    <a:pt x="665" y="0"/>
                  </a:lnTo>
                  <a:lnTo>
                    <a:pt x="665" y="2644"/>
                  </a:lnTo>
                  <a:lnTo>
                    <a:pt x="0" y="2644"/>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32" name="Google Shape;2632;p30"/>
            <p:cNvSpPr/>
            <p:nvPr/>
          </p:nvSpPr>
          <p:spPr>
            <a:xfrm>
              <a:off x="2809766" y="4980623"/>
              <a:ext cx="239400" cy="162879"/>
            </a:xfrm>
            <a:custGeom>
              <a:avLst/>
              <a:gdLst/>
              <a:ahLst/>
              <a:cxnLst/>
              <a:rect l="l" t="t" r="r" b="b"/>
              <a:pathLst>
                <a:path w="665" h="2787" extrusionOk="0">
                  <a:moveTo>
                    <a:pt x="0" y="0"/>
                  </a:moveTo>
                  <a:lnTo>
                    <a:pt x="665" y="0"/>
                  </a:lnTo>
                  <a:lnTo>
                    <a:pt x="665" y="2787"/>
                  </a:lnTo>
                  <a:lnTo>
                    <a:pt x="0" y="2787"/>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33" name="Google Shape;2633;p30"/>
            <p:cNvSpPr/>
            <p:nvPr/>
          </p:nvSpPr>
          <p:spPr>
            <a:xfrm>
              <a:off x="3108567" y="4966948"/>
              <a:ext cx="239400" cy="176555"/>
            </a:xfrm>
            <a:custGeom>
              <a:avLst/>
              <a:gdLst/>
              <a:ahLst/>
              <a:cxnLst/>
              <a:rect l="l" t="t" r="r" b="b"/>
              <a:pathLst>
                <a:path w="665" h="3021" extrusionOk="0">
                  <a:moveTo>
                    <a:pt x="0" y="0"/>
                  </a:moveTo>
                  <a:lnTo>
                    <a:pt x="665" y="0"/>
                  </a:lnTo>
                  <a:lnTo>
                    <a:pt x="665" y="3021"/>
                  </a:lnTo>
                  <a:lnTo>
                    <a:pt x="0" y="3021"/>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34" name="Google Shape;2634;p30"/>
            <p:cNvSpPr/>
            <p:nvPr/>
          </p:nvSpPr>
          <p:spPr>
            <a:xfrm>
              <a:off x="3407008" y="4938486"/>
              <a:ext cx="239400" cy="205016"/>
            </a:xfrm>
            <a:custGeom>
              <a:avLst/>
              <a:gdLst/>
              <a:ahLst/>
              <a:cxnLst/>
              <a:rect l="l" t="t" r="r" b="b"/>
              <a:pathLst>
                <a:path w="665" h="3508" extrusionOk="0">
                  <a:moveTo>
                    <a:pt x="0" y="0"/>
                  </a:moveTo>
                  <a:lnTo>
                    <a:pt x="665" y="0"/>
                  </a:lnTo>
                  <a:lnTo>
                    <a:pt x="665" y="3508"/>
                  </a:lnTo>
                  <a:lnTo>
                    <a:pt x="0" y="3508"/>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35" name="Google Shape;2635;p30"/>
            <p:cNvSpPr/>
            <p:nvPr/>
          </p:nvSpPr>
          <p:spPr>
            <a:xfrm>
              <a:off x="3705808" y="4945207"/>
              <a:ext cx="239400" cy="198295"/>
            </a:xfrm>
            <a:custGeom>
              <a:avLst/>
              <a:gdLst/>
              <a:ahLst/>
              <a:cxnLst/>
              <a:rect l="l" t="t" r="r" b="b"/>
              <a:pathLst>
                <a:path w="665" h="3393" extrusionOk="0">
                  <a:moveTo>
                    <a:pt x="0" y="0"/>
                  </a:moveTo>
                  <a:lnTo>
                    <a:pt x="665" y="0"/>
                  </a:lnTo>
                  <a:lnTo>
                    <a:pt x="665" y="3393"/>
                  </a:lnTo>
                  <a:lnTo>
                    <a:pt x="0" y="339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36" name="Google Shape;2636;p30"/>
            <p:cNvSpPr/>
            <p:nvPr/>
          </p:nvSpPr>
          <p:spPr>
            <a:xfrm>
              <a:off x="4004609" y="4929545"/>
              <a:ext cx="239400" cy="213958"/>
            </a:xfrm>
            <a:custGeom>
              <a:avLst/>
              <a:gdLst/>
              <a:ahLst/>
              <a:cxnLst/>
              <a:rect l="l" t="t" r="r" b="b"/>
              <a:pathLst>
                <a:path w="665" h="3661" extrusionOk="0">
                  <a:moveTo>
                    <a:pt x="0" y="0"/>
                  </a:moveTo>
                  <a:lnTo>
                    <a:pt x="665" y="0"/>
                  </a:lnTo>
                  <a:lnTo>
                    <a:pt x="665" y="3661"/>
                  </a:lnTo>
                  <a:lnTo>
                    <a:pt x="0" y="3661"/>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37" name="Google Shape;2637;p30"/>
            <p:cNvSpPr/>
            <p:nvPr/>
          </p:nvSpPr>
          <p:spPr>
            <a:xfrm>
              <a:off x="4303050" y="4917447"/>
              <a:ext cx="239400" cy="226056"/>
            </a:xfrm>
            <a:custGeom>
              <a:avLst/>
              <a:gdLst/>
              <a:ahLst/>
              <a:cxnLst/>
              <a:rect l="l" t="t" r="r" b="b"/>
              <a:pathLst>
                <a:path w="665" h="3868" extrusionOk="0">
                  <a:moveTo>
                    <a:pt x="0" y="0"/>
                  </a:moveTo>
                  <a:lnTo>
                    <a:pt x="665" y="0"/>
                  </a:lnTo>
                  <a:lnTo>
                    <a:pt x="665" y="3868"/>
                  </a:lnTo>
                  <a:lnTo>
                    <a:pt x="0" y="3868"/>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38" name="Google Shape;2638;p30"/>
            <p:cNvSpPr/>
            <p:nvPr/>
          </p:nvSpPr>
          <p:spPr>
            <a:xfrm>
              <a:off x="1914084" y="5026208"/>
              <a:ext cx="239400" cy="117294"/>
            </a:xfrm>
            <a:custGeom>
              <a:avLst/>
              <a:gdLst/>
              <a:ahLst/>
              <a:cxnLst/>
              <a:rect l="l" t="t" r="r" b="b"/>
              <a:pathLst>
                <a:path w="665" h="2007" extrusionOk="0">
                  <a:moveTo>
                    <a:pt x="0" y="0"/>
                  </a:moveTo>
                  <a:lnTo>
                    <a:pt x="665" y="0"/>
                  </a:lnTo>
                  <a:lnTo>
                    <a:pt x="665" y="2007"/>
                  </a:lnTo>
                  <a:lnTo>
                    <a:pt x="0" y="2007"/>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39" name="Google Shape;2639;p30"/>
            <p:cNvSpPr/>
            <p:nvPr/>
          </p:nvSpPr>
          <p:spPr>
            <a:xfrm>
              <a:off x="2510966" y="5013584"/>
              <a:ext cx="239400" cy="129918"/>
            </a:xfrm>
            <a:custGeom>
              <a:avLst/>
              <a:gdLst/>
              <a:ahLst/>
              <a:cxnLst/>
              <a:rect l="l" t="t" r="r" b="b"/>
              <a:pathLst>
                <a:path w="665" h="2223" extrusionOk="0">
                  <a:moveTo>
                    <a:pt x="0" y="0"/>
                  </a:moveTo>
                  <a:lnTo>
                    <a:pt x="665" y="0"/>
                  </a:lnTo>
                  <a:lnTo>
                    <a:pt x="665" y="2223"/>
                  </a:lnTo>
                  <a:lnTo>
                    <a:pt x="0" y="222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2640" name="Google Shape;2640;p30"/>
          <p:cNvGrpSpPr/>
          <p:nvPr/>
        </p:nvGrpSpPr>
        <p:grpSpPr>
          <a:xfrm>
            <a:off x="4601500" y="4884626"/>
            <a:ext cx="4420450" cy="258877"/>
            <a:chOff x="4601500" y="4884626"/>
            <a:chExt cx="4420450" cy="258877"/>
          </a:xfrm>
        </p:grpSpPr>
        <p:sp>
          <p:nvSpPr>
            <p:cNvPr id="2641" name="Google Shape;2641;p30"/>
            <p:cNvSpPr/>
            <p:nvPr/>
          </p:nvSpPr>
          <p:spPr>
            <a:xfrm flipH="1">
              <a:off x="8782550" y="5120767"/>
              <a:ext cx="239400" cy="22734"/>
            </a:xfrm>
            <a:custGeom>
              <a:avLst/>
              <a:gdLst/>
              <a:ahLst/>
              <a:cxnLst/>
              <a:rect l="l" t="t" r="r" b="b"/>
              <a:pathLst>
                <a:path w="665" h="389" extrusionOk="0">
                  <a:moveTo>
                    <a:pt x="0" y="0"/>
                  </a:moveTo>
                  <a:lnTo>
                    <a:pt x="665" y="0"/>
                  </a:lnTo>
                  <a:lnTo>
                    <a:pt x="665" y="389"/>
                  </a:lnTo>
                  <a:lnTo>
                    <a:pt x="0" y="389"/>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42" name="Google Shape;2642;p30"/>
            <p:cNvSpPr/>
            <p:nvPr/>
          </p:nvSpPr>
          <p:spPr>
            <a:xfrm flipH="1">
              <a:off x="8484109" y="5093416"/>
              <a:ext cx="239400" cy="50085"/>
            </a:xfrm>
            <a:custGeom>
              <a:avLst/>
              <a:gdLst/>
              <a:ahLst/>
              <a:cxnLst/>
              <a:rect l="l" t="t" r="r" b="b"/>
              <a:pathLst>
                <a:path w="665" h="857" extrusionOk="0">
                  <a:moveTo>
                    <a:pt x="0" y="0"/>
                  </a:moveTo>
                  <a:lnTo>
                    <a:pt x="665" y="0"/>
                  </a:lnTo>
                  <a:lnTo>
                    <a:pt x="665" y="857"/>
                  </a:lnTo>
                  <a:lnTo>
                    <a:pt x="0" y="857"/>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43" name="Google Shape;2643;p30"/>
            <p:cNvSpPr/>
            <p:nvPr/>
          </p:nvSpPr>
          <p:spPr>
            <a:xfrm flipH="1">
              <a:off x="8185309" y="5077403"/>
              <a:ext cx="239400" cy="66098"/>
            </a:xfrm>
            <a:custGeom>
              <a:avLst/>
              <a:gdLst/>
              <a:ahLst/>
              <a:cxnLst/>
              <a:rect l="l" t="t" r="r" b="b"/>
              <a:pathLst>
                <a:path w="665" h="1131" extrusionOk="0">
                  <a:moveTo>
                    <a:pt x="0" y="0"/>
                  </a:moveTo>
                  <a:lnTo>
                    <a:pt x="665" y="0"/>
                  </a:lnTo>
                  <a:lnTo>
                    <a:pt x="665" y="1131"/>
                  </a:lnTo>
                  <a:lnTo>
                    <a:pt x="0" y="1131"/>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44" name="Google Shape;2644;p30"/>
            <p:cNvSpPr/>
            <p:nvPr/>
          </p:nvSpPr>
          <p:spPr>
            <a:xfrm flipH="1">
              <a:off x="7886508" y="5048825"/>
              <a:ext cx="239400" cy="94677"/>
            </a:xfrm>
            <a:custGeom>
              <a:avLst/>
              <a:gdLst/>
              <a:ahLst/>
              <a:cxnLst/>
              <a:rect l="l" t="t" r="r" b="b"/>
              <a:pathLst>
                <a:path w="665" h="1620" extrusionOk="0">
                  <a:moveTo>
                    <a:pt x="0" y="0"/>
                  </a:moveTo>
                  <a:lnTo>
                    <a:pt x="665" y="0"/>
                  </a:lnTo>
                  <a:lnTo>
                    <a:pt x="665" y="1620"/>
                  </a:lnTo>
                  <a:lnTo>
                    <a:pt x="0" y="1620"/>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45" name="Google Shape;2645;p30"/>
            <p:cNvSpPr/>
            <p:nvPr/>
          </p:nvSpPr>
          <p:spPr>
            <a:xfrm flipH="1">
              <a:off x="7587707" y="5020539"/>
              <a:ext cx="239760" cy="122963"/>
            </a:xfrm>
            <a:custGeom>
              <a:avLst/>
              <a:gdLst/>
              <a:ahLst/>
              <a:cxnLst/>
              <a:rect l="l" t="t" r="r" b="b"/>
              <a:pathLst>
                <a:path w="666" h="2104" extrusionOk="0">
                  <a:moveTo>
                    <a:pt x="0" y="0"/>
                  </a:moveTo>
                  <a:lnTo>
                    <a:pt x="666" y="0"/>
                  </a:lnTo>
                  <a:lnTo>
                    <a:pt x="666" y="2104"/>
                  </a:lnTo>
                  <a:lnTo>
                    <a:pt x="0" y="2104"/>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46" name="Google Shape;2646;p30"/>
            <p:cNvSpPr/>
            <p:nvPr/>
          </p:nvSpPr>
          <p:spPr>
            <a:xfrm flipH="1">
              <a:off x="7289267" y="5009493"/>
              <a:ext cx="239400" cy="134009"/>
            </a:xfrm>
            <a:custGeom>
              <a:avLst/>
              <a:gdLst/>
              <a:ahLst/>
              <a:cxnLst/>
              <a:rect l="l" t="t" r="r" b="b"/>
              <a:pathLst>
                <a:path w="665" h="2293" extrusionOk="0">
                  <a:moveTo>
                    <a:pt x="0" y="0"/>
                  </a:moveTo>
                  <a:lnTo>
                    <a:pt x="665" y="0"/>
                  </a:lnTo>
                  <a:lnTo>
                    <a:pt x="665" y="2293"/>
                  </a:lnTo>
                  <a:lnTo>
                    <a:pt x="0" y="229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47" name="Google Shape;2647;p30"/>
            <p:cNvSpPr/>
            <p:nvPr/>
          </p:nvSpPr>
          <p:spPr>
            <a:xfrm flipH="1">
              <a:off x="6692025" y="4988980"/>
              <a:ext cx="239400" cy="154522"/>
            </a:xfrm>
            <a:custGeom>
              <a:avLst/>
              <a:gdLst/>
              <a:ahLst/>
              <a:cxnLst/>
              <a:rect l="l" t="t" r="r" b="b"/>
              <a:pathLst>
                <a:path w="665" h="2644" extrusionOk="0">
                  <a:moveTo>
                    <a:pt x="0" y="0"/>
                  </a:moveTo>
                  <a:lnTo>
                    <a:pt x="665" y="0"/>
                  </a:lnTo>
                  <a:lnTo>
                    <a:pt x="665" y="2644"/>
                  </a:lnTo>
                  <a:lnTo>
                    <a:pt x="0" y="2644"/>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48" name="Google Shape;2648;p30"/>
            <p:cNvSpPr/>
            <p:nvPr/>
          </p:nvSpPr>
          <p:spPr>
            <a:xfrm flipH="1">
              <a:off x="6094784" y="4980623"/>
              <a:ext cx="239400" cy="162879"/>
            </a:xfrm>
            <a:custGeom>
              <a:avLst/>
              <a:gdLst/>
              <a:ahLst/>
              <a:cxnLst/>
              <a:rect l="l" t="t" r="r" b="b"/>
              <a:pathLst>
                <a:path w="665" h="2787" extrusionOk="0">
                  <a:moveTo>
                    <a:pt x="0" y="0"/>
                  </a:moveTo>
                  <a:lnTo>
                    <a:pt x="665" y="0"/>
                  </a:lnTo>
                  <a:lnTo>
                    <a:pt x="665" y="2787"/>
                  </a:lnTo>
                  <a:lnTo>
                    <a:pt x="0" y="2787"/>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49" name="Google Shape;2649;p30"/>
            <p:cNvSpPr/>
            <p:nvPr/>
          </p:nvSpPr>
          <p:spPr>
            <a:xfrm flipH="1">
              <a:off x="5795983" y="4966948"/>
              <a:ext cx="239400" cy="176555"/>
            </a:xfrm>
            <a:custGeom>
              <a:avLst/>
              <a:gdLst/>
              <a:ahLst/>
              <a:cxnLst/>
              <a:rect l="l" t="t" r="r" b="b"/>
              <a:pathLst>
                <a:path w="665" h="3021" extrusionOk="0">
                  <a:moveTo>
                    <a:pt x="0" y="0"/>
                  </a:moveTo>
                  <a:lnTo>
                    <a:pt x="665" y="0"/>
                  </a:lnTo>
                  <a:lnTo>
                    <a:pt x="665" y="3021"/>
                  </a:lnTo>
                  <a:lnTo>
                    <a:pt x="0" y="3021"/>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50" name="Google Shape;2650;p30"/>
            <p:cNvSpPr/>
            <p:nvPr/>
          </p:nvSpPr>
          <p:spPr>
            <a:xfrm flipH="1">
              <a:off x="5497542" y="4938486"/>
              <a:ext cx="239400" cy="205016"/>
            </a:xfrm>
            <a:custGeom>
              <a:avLst/>
              <a:gdLst/>
              <a:ahLst/>
              <a:cxnLst/>
              <a:rect l="l" t="t" r="r" b="b"/>
              <a:pathLst>
                <a:path w="665" h="3508" extrusionOk="0">
                  <a:moveTo>
                    <a:pt x="0" y="0"/>
                  </a:moveTo>
                  <a:lnTo>
                    <a:pt x="665" y="0"/>
                  </a:lnTo>
                  <a:lnTo>
                    <a:pt x="665" y="3508"/>
                  </a:lnTo>
                  <a:lnTo>
                    <a:pt x="0" y="3508"/>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51" name="Google Shape;2651;p30"/>
            <p:cNvSpPr/>
            <p:nvPr/>
          </p:nvSpPr>
          <p:spPr>
            <a:xfrm flipH="1">
              <a:off x="5198742" y="4945207"/>
              <a:ext cx="239400" cy="198295"/>
            </a:xfrm>
            <a:custGeom>
              <a:avLst/>
              <a:gdLst/>
              <a:ahLst/>
              <a:cxnLst/>
              <a:rect l="l" t="t" r="r" b="b"/>
              <a:pathLst>
                <a:path w="665" h="3393" extrusionOk="0">
                  <a:moveTo>
                    <a:pt x="0" y="0"/>
                  </a:moveTo>
                  <a:lnTo>
                    <a:pt x="665" y="0"/>
                  </a:lnTo>
                  <a:lnTo>
                    <a:pt x="665" y="3393"/>
                  </a:lnTo>
                  <a:lnTo>
                    <a:pt x="0" y="339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52" name="Google Shape;2652;p30"/>
            <p:cNvSpPr/>
            <p:nvPr/>
          </p:nvSpPr>
          <p:spPr>
            <a:xfrm flipH="1">
              <a:off x="4899941" y="4929545"/>
              <a:ext cx="239400" cy="213958"/>
            </a:xfrm>
            <a:custGeom>
              <a:avLst/>
              <a:gdLst/>
              <a:ahLst/>
              <a:cxnLst/>
              <a:rect l="l" t="t" r="r" b="b"/>
              <a:pathLst>
                <a:path w="665" h="3661" extrusionOk="0">
                  <a:moveTo>
                    <a:pt x="0" y="0"/>
                  </a:moveTo>
                  <a:lnTo>
                    <a:pt x="665" y="0"/>
                  </a:lnTo>
                  <a:lnTo>
                    <a:pt x="665" y="3661"/>
                  </a:lnTo>
                  <a:lnTo>
                    <a:pt x="0" y="3661"/>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53" name="Google Shape;2653;p30"/>
            <p:cNvSpPr/>
            <p:nvPr/>
          </p:nvSpPr>
          <p:spPr>
            <a:xfrm flipH="1">
              <a:off x="4601500" y="4884626"/>
              <a:ext cx="239400" cy="258876"/>
            </a:xfrm>
            <a:custGeom>
              <a:avLst/>
              <a:gdLst/>
              <a:ahLst/>
              <a:cxnLst/>
              <a:rect l="l" t="t" r="r" b="b"/>
              <a:pathLst>
                <a:path w="665" h="3868" extrusionOk="0">
                  <a:moveTo>
                    <a:pt x="0" y="0"/>
                  </a:moveTo>
                  <a:lnTo>
                    <a:pt x="665" y="0"/>
                  </a:lnTo>
                  <a:lnTo>
                    <a:pt x="665" y="3868"/>
                  </a:lnTo>
                  <a:lnTo>
                    <a:pt x="0" y="3868"/>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54" name="Google Shape;2654;p30"/>
            <p:cNvSpPr/>
            <p:nvPr/>
          </p:nvSpPr>
          <p:spPr>
            <a:xfrm flipH="1">
              <a:off x="6990466" y="5026208"/>
              <a:ext cx="239400" cy="117294"/>
            </a:xfrm>
            <a:custGeom>
              <a:avLst/>
              <a:gdLst/>
              <a:ahLst/>
              <a:cxnLst/>
              <a:rect l="l" t="t" r="r" b="b"/>
              <a:pathLst>
                <a:path w="665" h="2007" extrusionOk="0">
                  <a:moveTo>
                    <a:pt x="0" y="0"/>
                  </a:moveTo>
                  <a:lnTo>
                    <a:pt x="665" y="0"/>
                  </a:lnTo>
                  <a:lnTo>
                    <a:pt x="665" y="2007"/>
                  </a:lnTo>
                  <a:lnTo>
                    <a:pt x="0" y="2007"/>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55" name="Google Shape;2655;p30"/>
            <p:cNvSpPr/>
            <p:nvPr/>
          </p:nvSpPr>
          <p:spPr>
            <a:xfrm flipH="1">
              <a:off x="6393584" y="5013584"/>
              <a:ext cx="239400" cy="129918"/>
            </a:xfrm>
            <a:custGeom>
              <a:avLst/>
              <a:gdLst/>
              <a:ahLst/>
              <a:cxnLst/>
              <a:rect l="l" t="t" r="r" b="b"/>
              <a:pathLst>
                <a:path w="665" h="2223" extrusionOk="0">
                  <a:moveTo>
                    <a:pt x="0" y="0"/>
                  </a:moveTo>
                  <a:lnTo>
                    <a:pt x="665" y="0"/>
                  </a:lnTo>
                  <a:lnTo>
                    <a:pt x="665" y="2223"/>
                  </a:lnTo>
                  <a:lnTo>
                    <a:pt x="0" y="222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2656" name="Google Shape;2656;p30"/>
          <p:cNvGrpSpPr/>
          <p:nvPr/>
        </p:nvGrpSpPr>
        <p:grpSpPr>
          <a:xfrm>
            <a:off x="122025" y="5036324"/>
            <a:ext cx="4420450" cy="107173"/>
            <a:chOff x="122000" y="4917447"/>
            <a:chExt cx="4420450" cy="226056"/>
          </a:xfrm>
        </p:grpSpPr>
        <p:sp>
          <p:nvSpPr>
            <p:cNvPr id="2657" name="Google Shape;2657;p30"/>
            <p:cNvSpPr/>
            <p:nvPr/>
          </p:nvSpPr>
          <p:spPr>
            <a:xfrm>
              <a:off x="122000" y="5120767"/>
              <a:ext cx="239400" cy="22734"/>
            </a:xfrm>
            <a:custGeom>
              <a:avLst/>
              <a:gdLst/>
              <a:ahLst/>
              <a:cxnLst/>
              <a:rect l="l" t="t" r="r" b="b"/>
              <a:pathLst>
                <a:path w="665" h="389" extrusionOk="0">
                  <a:moveTo>
                    <a:pt x="0" y="0"/>
                  </a:moveTo>
                  <a:lnTo>
                    <a:pt x="665" y="0"/>
                  </a:lnTo>
                  <a:lnTo>
                    <a:pt x="665" y="389"/>
                  </a:lnTo>
                  <a:lnTo>
                    <a:pt x="0" y="389"/>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58" name="Google Shape;2658;p30"/>
            <p:cNvSpPr/>
            <p:nvPr/>
          </p:nvSpPr>
          <p:spPr>
            <a:xfrm>
              <a:off x="420441" y="5093416"/>
              <a:ext cx="239400" cy="50085"/>
            </a:xfrm>
            <a:custGeom>
              <a:avLst/>
              <a:gdLst/>
              <a:ahLst/>
              <a:cxnLst/>
              <a:rect l="l" t="t" r="r" b="b"/>
              <a:pathLst>
                <a:path w="665" h="857" extrusionOk="0">
                  <a:moveTo>
                    <a:pt x="0" y="0"/>
                  </a:moveTo>
                  <a:lnTo>
                    <a:pt x="665" y="0"/>
                  </a:lnTo>
                  <a:lnTo>
                    <a:pt x="665" y="857"/>
                  </a:lnTo>
                  <a:lnTo>
                    <a:pt x="0" y="857"/>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59" name="Google Shape;2659;p30"/>
            <p:cNvSpPr/>
            <p:nvPr/>
          </p:nvSpPr>
          <p:spPr>
            <a:xfrm>
              <a:off x="719241" y="5077403"/>
              <a:ext cx="239400" cy="66098"/>
            </a:xfrm>
            <a:custGeom>
              <a:avLst/>
              <a:gdLst/>
              <a:ahLst/>
              <a:cxnLst/>
              <a:rect l="l" t="t" r="r" b="b"/>
              <a:pathLst>
                <a:path w="665" h="1131" extrusionOk="0">
                  <a:moveTo>
                    <a:pt x="0" y="0"/>
                  </a:moveTo>
                  <a:lnTo>
                    <a:pt x="665" y="0"/>
                  </a:lnTo>
                  <a:lnTo>
                    <a:pt x="665" y="1131"/>
                  </a:lnTo>
                  <a:lnTo>
                    <a:pt x="0" y="113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60" name="Google Shape;2660;p30"/>
            <p:cNvSpPr/>
            <p:nvPr/>
          </p:nvSpPr>
          <p:spPr>
            <a:xfrm>
              <a:off x="1018042" y="5048825"/>
              <a:ext cx="239400" cy="94677"/>
            </a:xfrm>
            <a:custGeom>
              <a:avLst/>
              <a:gdLst/>
              <a:ahLst/>
              <a:cxnLst/>
              <a:rect l="l" t="t" r="r" b="b"/>
              <a:pathLst>
                <a:path w="665" h="1620" extrusionOk="0">
                  <a:moveTo>
                    <a:pt x="0" y="0"/>
                  </a:moveTo>
                  <a:lnTo>
                    <a:pt x="665" y="0"/>
                  </a:lnTo>
                  <a:lnTo>
                    <a:pt x="665" y="1620"/>
                  </a:lnTo>
                  <a:lnTo>
                    <a:pt x="0" y="1620"/>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61" name="Google Shape;2661;p30"/>
            <p:cNvSpPr/>
            <p:nvPr/>
          </p:nvSpPr>
          <p:spPr>
            <a:xfrm>
              <a:off x="1316483" y="5020539"/>
              <a:ext cx="239760" cy="122963"/>
            </a:xfrm>
            <a:custGeom>
              <a:avLst/>
              <a:gdLst/>
              <a:ahLst/>
              <a:cxnLst/>
              <a:rect l="l" t="t" r="r" b="b"/>
              <a:pathLst>
                <a:path w="666" h="2104" extrusionOk="0">
                  <a:moveTo>
                    <a:pt x="0" y="0"/>
                  </a:moveTo>
                  <a:lnTo>
                    <a:pt x="666" y="0"/>
                  </a:lnTo>
                  <a:lnTo>
                    <a:pt x="666" y="2104"/>
                  </a:lnTo>
                  <a:lnTo>
                    <a:pt x="0" y="210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62" name="Google Shape;2662;p30"/>
            <p:cNvSpPr/>
            <p:nvPr/>
          </p:nvSpPr>
          <p:spPr>
            <a:xfrm>
              <a:off x="1615283" y="5009493"/>
              <a:ext cx="239400" cy="134009"/>
            </a:xfrm>
            <a:custGeom>
              <a:avLst/>
              <a:gdLst/>
              <a:ahLst/>
              <a:cxnLst/>
              <a:rect l="l" t="t" r="r" b="b"/>
              <a:pathLst>
                <a:path w="665" h="2293" extrusionOk="0">
                  <a:moveTo>
                    <a:pt x="0" y="0"/>
                  </a:moveTo>
                  <a:lnTo>
                    <a:pt x="665" y="0"/>
                  </a:lnTo>
                  <a:lnTo>
                    <a:pt x="665" y="2293"/>
                  </a:lnTo>
                  <a:lnTo>
                    <a:pt x="0" y="229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63" name="Google Shape;2663;p30"/>
            <p:cNvSpPr/>
            <p:nvPr/>
          </p:nvSpPr>
          <p:spPr>
            <a:xfrm>
              <a:off x="2212525" y="4988980"/>
              <a:ext cx="239400" cy="154522"/>
            </a:xfrm>
            <a:custGeom>
              <a:avLst/>
              <a:gdLst/>
              <a:ahLst/>
              <a:cxnLst/>
              <a:rect l="l" t="t" r="r" b="b"/>
              <a:pathLst>
                <a:path w="665" h="2644" extrusionOk="0">
                  <a:moveTo>
                    <a:pt x="0" y="0"/>
                  </a:moveTo>
                  <a:lnTo>
                    <a:pt x="665" y="0"/>
                  </a:lnTo>
                  <a:lnTo>
                    <a:pt x="665" y="2644"/>
                  </a:lnTo>
                  <a:lnTo>
                    <a:pt x="0" y="264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64" name="Google Shape;2664;p30"/>
            <p:cNvSpPr/>
            <p:nvPr/>
          </p:nvSpPr>
          <p:spPr>
            <a:xfrm>
              <a:off x="2809766" y="4980623"/>
              <a:ext cx="239400" cy="162879"/>
            </a:xfrm>
            <a:custGeom>
              <a:avLst/>
              <a:gdLst/>
              <a:ahLst/>
              <a:cxnLst/>
              <a:rect l="l" t="t" r="r" b="b"/>
              <a:pathLst>
                <a:path w="665" h="2787" extrusionOk="0">
                  <a:moveTo>
                    <a:pt x="0" y="0"/>
                  </a:moveTo>
                  <a:lnTo>
                    <a:pt x="665" y="0"/>
                  </a:lnTo>
                  <a:lnTo>
                    <a:pt x="665" y="2787"/>
                  </a:lnTo>
                  <a:lnTo>
                    <a:pt x="0" y="2787"/>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65" name="Google Shape;2665;p30"/>
            <p:cNvSpPr/>
            <p:nvPr/>
          </p:nvSpPr>
          <p:spPr>
            <a:xfrm>
              <a:off x="3108567" y="4966948"/>
              <a:ext cx="239400" cy="176555"/>
            </a:xfrm>
            <a:custGeom>
              <a:avLst/>
              <a:gdLst/>
              <a:ahLst/>
              <a:cxnLst/>
              <a:rect l="l" t="t" r="r" b="b"/>
              <a:pathLst>
                <a:path w="665" h="3021" extrusionOk="0">
                  <a:moveTo>
                    <a:pt x="0" y="0"/>
                  </a:moveTo>
                  <a:lnTo>
                    <a:pt x="665" y="0"/>
                  </a:lnTo>
                  <a:lnTo>
                    <a:pt x="665" y="3021"/>
                  </a:lnTo>
                  <a:lnTo>
                    <a:pt x="0" y="302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66" name="Google Shape;2666;p30"/>
            <p:cNvSpPr/>
            <p:nvPr/>
          </p:nvSpPr>
          <p:spPr>
            <a:xfrm>
              <a:off x="3407008" y="4938486"/>
              <a:ext cx="239400" cy="205016"/>
            </a:xfrm>
            <a:custGeom>
              <a:avLst/>
              <a:gdLst/>
              <a:ahLst/>
              <a:cxnLst/>
              <a:rect l="l" t="t" r="r" b="b"/>
              <a:pathLst>
                <a:path w="665" h="3508" extrusionOk="0">
                  <a:moveTo>
                    <a:pt x="0" y="0"/>
                  </a:moveTo>
                  <a:lnTo>
                    <a:pt x="665" y="0"/>
                  </a:lnTo>
                  <a:lnTo>
                    <a:pt x="665" y="3508"/>
                  </a:lnTo>
                  <a:lnTo>
                    <a:pt x="0" y="3508"/>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67" name="Google Shape;2667;p30"/>
            <p:cNvSpPr/>
            <p:nvPr/>
          </p:nvSpPr>
          <p:spPr>
            <a:xfrm>
              <a:off x="3705808" y="4945207"/>
              <a:ext cx="239400" cy="198295"/>
            </a:xfrm>
            <a:custGeom>
              <a:avLst/>
              <a:gdLst/>
              <a:ahLst/>
              <a:cxnLst/>
              <a:rect l="l" t="t" r="r" b="b"/>
              <a:pathLst>
                <a:path w="665" h="3393" extrusionOk="0">
                  <a:moveTo>
                    <a:pt x="0" y="0"/>
                  </a:moveTo>
                  <a:lnTo>
                    <a:pt x="665" y="0"/>
                  </a:lnTo>
                  <a:lnTo>
                    <a:pt x="665" y="3393"/>
                  </a:lnTo>
                  <a:lnTo>
                    <a:pt x="0" y="339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68" name="Google Shape;2668;p30"/>
            <p:cNvSpPr/>
            <p:nvPr/>
          </p:nvSpPr>
          <p:spPr>
            <a:xfrm>
              <a:off x="4004609" y="4929545"/>
              <a:ext cx="239400" cy="213958"/>
            </a:xfrm>
            <a:custGeom>
              <a:avLst/>
              <a:gdLst/>
              <a:ahLst/>
              <a:cxnLst/>
              <a:rect l="l" t="t" r="r" b="b"/>
              <a:pathLst>
                <a:path w="665" h="3661" extrusionOk="0">
                  <a:moveTo>
                    <a:pt x="0" y="0"/>
                  </a:moveTo>
                  <a:lnTo>
                    <a:pt x="665" y="0"/>
                  </a:lnTo>
                  <a:lnTo>
                    <a:pt x="665" y="3661"/>
                  </a:lnTo>
                  <a:lnTo>
                    <a:pt x="0" y="366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69" name="Google Shape;2669;p30"/>
            <p:cNvSpPr/>
            <p:nvPr/>
          </p:nvSpPr>
          <p:spPr>
            <a:xfrm>
              <a:off x="4303050" y="4917447"/>
              <a:ext cx="239400" cy="226056"/>
            </a:xfrm>
            <a:custGeom>
              <a:avLst/>
              <a:gdLst/>
              <a:ahLst/>
              <a:cxnLst/>
              <a:rect l="l" t="t" r="r" b="b"/>
              <a:pathLst>
                <a:path w="665" h="3868" extrusionOk="0">
                  <a:moveTo>
                    <a:pt x="0" y="0"/>
                  </a:moveTo>
                  <a:lnTo>
                    <a:pt x="665" y="0"/>
                  </a:lnTo>
                  <a:lnTo>
                    <a:pt x="665" y="3868"/>
                  </a:lnTo>
                  <a:lnTo>
                    <a:pt x="0" y="3868"/>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70" name="Google Shape;2670;p30"/>
            <p:cNvSpPr/>
            <p:nvPr/>
          </p:nvSpPr>
          <p:spPr>
            <a:xfrm>
              <a:off x="1914084" y="5026208"/>
              <a:ext cx="239400" cy="117294"/>
            </a:xfrm>
            <a:custGeom>
              <a:avLst/>
              <a:gdLst/>
              <a:ahLst/>
              <a:cxnLst/>
              <a:rect l="l" t="t" r="r" b="b"/>
              <a:pathLst>
                <a:path w="665" h="2007" extrusionOk="0">
                  <a:moveTo>
                    <a:pt x="0" y="0"/>
                  </a:moveTo>
                  <a:lnTo>
                    <a:pt x="665" y="0"/>
                  </a:lnTo>
                  <a:lnTo>
                    <a:pt x="665" y="2007"/>
                  </a:lnTo>
                  <a:lnTo>
                    <a:pt x="0" y="2007"/>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71" name="Google Shape;2671;p30"/>
            <p:cNvSpPr/>
            <p:nvPr/>
          </p:nvSpPr>
          <p:spPr>
            <a:xfrm>
              <a:off x="2510966" y="5013584"/>
              <a:ext cx="239400" cy="129918"/>
            </a:xfrm>
            <a:custGeom>
              <a:avLst/>
              <a:gdLst/>
              <a:ahLst/>
              <a:cxnLst/>
              <a:rect l="l" t="t" r="r" b="b"/>
              <a:pathLst>
                <a:path w="665" h="2223" extrusionOk="0">
                  <a:moveTo>
                    <a:pt x="0" y="0"/>
                  </a:moveTo>
                  <a:lnTo>
                    <a:pt x="665" y="0"/>
                  </a:lnTo>
                  <a:lnTo>
                    <a:pt x="665" y="2223"/>
                  </a:lnTo>
                  <a:lnTo>
                    <a:pt x="0" y="222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2672" name="Google Shape;2672;p30"/>
          <p:cNvGrpSpPr/>
          <p:nvPr/>
        </p:nvGrpSpPr>
        <p:grpSpPr>
          <a:xfrm>
            <a:off x="4601525" y="5020763"/>
            <a:ext cx="4420450" cy="122734"/>
            <a:chOff x="4601500" y="4884626"/>
            <a:chExt cx="4420450" cy="258877"/>
          </a:xfrm>
        </p:grpSpPr>
        <p:sp>
          <p:nvSpPr>
            <p:cNvPr id="2673" name="Google Shape;2673;p30"/>
            <p:cNvSpPr/>
            <p:nvPr/>
          </p:nvSpPr>
          <p:spPr>
            <a:xfrm flipH="1">
              <a:off x="8782550" y="5120767"/>
              <a:ext cx="239400" cy="22734"/>
            </a:xfrm>
            <a:custGeom>
              <a:avLst/>
              <a:gdLst/>
              <a:ahLst/>
              <a:cxnLst/>
              <a:rect l="l" t="t" r="r" b="b"/>
              <a:pathLst>
                <a:path w="665" h="389" extrusionOk="0">
                  <a:moveTo>
                    <a:pt x="0" y="0"/>
                  </a:moveTo>
                  <a:lnTo>
                    <a:pt x="665" y="0"/>
                  </a:lnTo>
                  <a:lnTo>
                    <a:pt x="665" y="389"/>
                  </a:lnTo>
                  <a:lnTo>
                    <a:pt x="0" y="389"/>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74" name="Google Shape;2674;p30"/>
            <p:cNvSpPr/>
            <p:nvPr/>
          </p:nvSpPr>
          <p:spPr>
            <a:xfrm flipH="1">
              <a:off x="8484109" y="5093416"/>
              <a:ext cx="239400" cy="50085"/>
            </a:xfrm>
            <a:custGeom>
              <a:avLst/>
              <a:gdLst/>
              <a:ahLst/>
              <a:cxnLst/>
              <a:rect l="l" t="t" r="r" b="b"/>
              <a:pathLst>
                <a:path w="665" h="857" extrusionOk="0">
                  <a:moveTo>
                    <a:pt x="0" y="0"/>
                  </a:moveTo>
                  <a:lnTo>
                    <a:pt x="665" y="0"/>
                  </a:lnTo>
                  <a:lnTo>
                    <a:pt x="665" y="857"/>
                  </a:lnTo>
                  <a:lnTo>
                    <a:pt x="0" y="857"/>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75" name="Google Shape;2675;p30"/>
            <p:cNvSpPr/>
            <p:nvPr/>
          </p:nvSpPr>
          <p:spPr>
            <a:xfrm flipH="1">
              <a:off x="8185309" y="5077403"/>
              <a:ext cx="239400" cy="66098"/>
            </a:xfrm>
            <a:custGeom>
              <a:avLst/>
              <a:gdLst/>
              <a:ahLst/>
              <a:cxnLst/>
              <a:rect l="l" t="t" r="r" b="b"/>
              <a:pathLst>
                <a:path w="665" h="1131" extrusionOk="0">
                  <a:moveTo>
                    <a:pt x="0" y="0"/>
                  </a:moveTo>
                  <a:lnTo>
                    <a:pt x="665" y="0"/>
                  </a:lnTo>
                  <a:lnTo>
                    <a:pt x="665" y="1131"/>
                  </a:lnTo>
                  <a:lnTo>
                    <a:pt x="0" y="113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76" name="Google Shape;2676;p30"/>
            <p:cNvSpPr/>
            <p:nvPr/>
          </p:nvSpPr>
          <p:spPr>
            <a:xfrm flipH="1">
              <a:off x="7886508" y="5048825"/>
              <a:ext cx="239400" cy="94677"/>
            </a:xfrm>
            <a:custGeom>
              <a:avLst/>
              <a:gdLst/>
              <a:ahLst/>
              <a:cxnLst/>
              <a:rect l="l" t="t" r="r" b="b"/>
              <a:pathLst>
                <a:path w="665" h="1620" extrusionOk="0">
                  <a:moveTo>
                    <a:pt x="0" y="0"/>
                  </a:moveTo>
                  <a:lnTo>
                    <a:pt x="665" y="0"/>
                  </a:lnTo>
                  <a:lnTo>
                    <a:pt x="665" y="1620"/>
                  </a:lnTo>
                  <a:lnTo>
                    <a:pt x="0" y="1620"/>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77" name="Google Shape;2677;p30"/>
            <p:cNvSpPr/>
            <p:nvPr/>
          </p:nvSpPr>
          <p:spPr>
            <a:xfrm flipH="1">
              <a:off x="7587707" y="5020539"/>
              <a:ext cx="239760" cy="122963"/>
            </a:xfrm>
            <a:custGeom>
              <a:avLst/>
              <a:gdLst/>
              <a:ahLst/>
              <a:cxnLst/>
              <a:rect l="l" t="t" r="r" b="b"/>
              <a:pathLst>
                <a:path w="666" h="2104" extrusionOk="0">
                  <a:moveTo>
                    <a:pt x="0" y="0"/>
                  </a:moveTo>
                  <a:lnTo>
                    <a:pt x="666" y="0"/>
                  </a:lnTo>
                  <a:lnTo>
                    <a:pt x="666" y="2104"/>
                  </a:lnTo>
                  <a:lnTo>
                    <a:pt x="0" y="210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78" name="Google Shape;2678;p30"/>
            <p:cNvSpPr/>
            <p:nvPr/>
          </p:nvSpPr>
          <p:spPr>
            <a:xfrm flipH="1">
              <a:off x="7289267" y="5009493"/>
              <a:ext cx="239400" cy="134009"/>
            </a:xfrm>
            <a:custGeom>
              <a:avLst/>
              <a:gdLst/>
              <a:ahLst/>
              <a:cxnLst/>
              <a:rect l="l" t="t" r="r" b="b"/>
              <a:pathLst>
                <a:path w="665" h="2293" extrusionOk="0">
                  <a:moveTo>
                    <a:pt x="0" y="0"/>
                  </a:moveTo>
                  <a:lnTo>
                    <a:pt x="665" y="0"/>
                  </a:lnTo>
                  <a:lnTo>
                    <a:pt x="665" y="2293"/>
                  </a:lnTo>
                  <a:lnTo>
                    <a:pt x="0" y="229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79" name="Google Shape;2679;p30"/>
            <p:cNvSpPr/>
            <p:nvPr/>
          </p:nvSpPr>
          <p:spPr>
            <a:xfrm flipH="1">
              <a:off x="6692025" y="4988980"/>
              <a:ext cx="239400" cy="154522"/>
            </a:xfrm>
            <a:custGeom>
              <a:avLst/>
              <a:gdLst/>
              <a:ahLst/>
              <a:cxnLst/>
              <a:rect l="l" t="t" r="r" b="b"/>
              <a:pathLst>
                <a:path w="665" h="2644" extrusionOk="0">
                  <a:moveTo>
                    <a:pt x="0" y="0"/>
                  </a:moveTo>
                  <a:lnTo>
                    <a:pt x="665" y="0"/>
                  </a:lnTo>
                  <a:lnTo>
                    <a:pt x="665" y="2644"/>
                  </a:lnTo>
                  <a:lnTo>
                    <a:pt x="0" y="264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80" name="Google Shape;2680;p30"/>
            <p:cNvSpPr/>
            <p:nvPr/>
          </p:nvSpPr>
          <p:spPr>
            <a:xfrm flipH="1">
              <a:off x="6094784" y="4980623"/>
              <a:ext cx="239400" cy="162879"/>
            </a:xfrm>
            <a:custGeom>
              <a:avLst/>
              <a:gdLst/>
              <a:ahLst/>
              <a:cxnLst/>
              <a:rect l="l" t="t" r="r" b="b"/>
              <a:pathLst>
                <a:path w="665" h="2787" extrusionOk="0">
                  <a:moveTo>
                    <a:pt x="0" y="0"/>
                  </a:moveTo>
                  <a:lnTo>
                    <a:pt x="665" y="0"/>
                  </a:lnTo>
                  <a:lnTo>
                    <a:pt x="665" y="2787"/>
                  </a:lnTo>
                  <a:lnTo>
                    <a:pt x="0" y="2787"/>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81" name="Google Shape;2681;p30"/>
            <p:cNvSpPr/>
            <p:nvPr/>
          </p:nvSpPr>
          <p:spPr>
            <a:xfrm flipH="1">
              <a:off x="5795983" y="4966948"/>
              <a:ext cx="239400" cy="176555"/>
            </a:xfrm>
            <a:custGeom>
              <a:avLst/>
              <a:gdLst/>
              <a:ahLst/>
              <a:cxnLst/>
              <a:rect l="l" t="t" r="r" b="b"/>
              <a:pathLst>
                <a:path w="665" h="3021" extrusionOk="0">
                  <a:moveTo>
                    <a:pt x="0" y="0"/>
                  </a:moveTo>
                  <a:lnTo>
                    <a:pt x="665" y="0"/>
                  </a:lnTo>
                  <a:lnTo>
                    <a:pt x="665" y="3021"/>
                  </a:lnTo>
                  <a:lnTo>
                    <a:pt x="0" y="302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82" name="Google Shape;2682;p30"/>
            <p:cNvSpPr/>
            <p:nvPr/>
          </p:nvSpPr>
          <p:spPr>
            <a:xfrm flipH="1">
              <a:off x="5497542" y="4938486"/>
              <a:ext cx="239400" cy="205016"/>
            </a:xfrm>
            <a:custGeom>
              <a:avLst/>
              <a:gdLst/>
              <a:ahLst/>
              <a:cxnLst/>
              <a:rect l="l" t="t" r="r" b="b"/>
              <a:pathLst>
                <a:path w="665" h="3508" extrusionOk="0">
                  <a:moveTo>
                    <a:pt x="0" y="0"/>
                  </a:moveTo>
                  <a:lnTo>
                    <a:pt x="665" y="0"/>
                  </a:lnTo>
                  <a:lnTo>
                    <a:pt x="665" y="3508"/>
                  </a:lnTo>
                  <a:lnTo>
                    <a:pt x="0" y="3508"/>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83" name="Google Shape;2683;p30"/>
            <p:cNvSpPr/>
            <p:nvPr/>
          </p:nvSpPr>
          <p:spPr>
            <a:xfrm flipH="1">
              <a:off x="5198742" y="4945207"/>
              <a:ext cx="239400" cy="198295"/>
            </a:xfrm>
            <a:custGeom>
              <a:avLst/>
              <a:gdLst/>
              <a:ahLst/>
              <a:cxnLst/>
              <a:rect l="l" t="t" r="r" b="b"/>
              <a:pathLst>
                <a:path w="665" h="3393" extrusionOk="0">
                  <a:moveTo>
                    <a:pt x="0" y="0"/>
                  </a:moveTo>
                  <a:lnTo>
                    <a:pt x="665" y="0"/>
                  </a:lnTo>
                  <a:lnTo>
                    <a:pt x="665" y="3393"/>
                  </a:lnTo>
                  <a:lnTo>
                    <a:pt x="0" y="339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84" name="Google Shape;2684;p30"/>
            <p:cNvSpPr/>
            <p:nvPr/>
          </p:nvSpPr>
          <p:spPr>
            <a:xfrm flipH="1">
              <a:off x="4899941" y="4929545"/>
              <a:ext cx="239400" cy="213958"/>
            </a:xfrm>
            <a:custGeom>
              <a:avLst/>
              <a:gdLst/>
              <a:ahLst/>
              <a:cxnLst/>
              <a:rect l="l" t="t" r="r" b="b"/>
              <a:pathLst>
                <a:path w="665" h="3661" extrusionOk="0">
                  <a:moveTo>
                    <a:pt x="0" y="0"/>
                  </a:moveTo>
                  <a:lnTo>
                    <a:pt x="665" y="0"/>
                  </a:lnTo>
                  <a:lnTo>
                    <a:pt x="665" y="3661"/>
                  </a:lnTo>
                  <a:lnTo>
                    <a:pt x="0" y="366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85" name="Google Shape;2685;p30"/>
            <p:cNvSpPr/>
            <p:nvPr/>
          </p:nvSpPr>
          <p:spPr>
            <a:xfrm flipH="1">
              <a:off x="4601500" y="4884626"/>
              <a:ext cx="239400" cy="258876"/>
            </a:xfrm>
            <a:custGeom>
              <a:avLst/>
              <a:gdLst/>
              <a:ahLst/>
              <a:cxnLst/>
              <a:rect l="l" t="t" r="r" b="b"/>
              <a:pathLst>
                <a:path w="665" h="3868" extrusionOk="0">
                  <a:moveTo>
                    <a:pt x="0" y="0"/>
                  </a:moveTo>
                  <a:lnTo>
                    <a:pt x="665" y="0"/>
                  </a:lnTo>
                  <a:lnTo>
                    <a:pt x="665" y="3868"/>
                  </a:lnTo>
                  <a:lnTo>
                    <a:pt x="0" y="3868"/>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86" name="Google Shape;2686;p30"/>
            <p:cNvSpPr/>
            <p:nvPr/>
          </p:nvSpPr>
          <p:spPr>
            <a:xfrm flipH="1">
              <a:off x="6990466" y="5026208"/>
              <a:ext cx="239400" cy="117294"/>
            </a:xfrm>
            <a:custGeom>
              <a:avLst/>
              <a:gdLst/>
              <a:ahLst/>
              <a:cxnLst/>
              <a:rect l="l" t="t" r="r" b="b"/>
              <a:pathLst>
                <a:path w="665" h="2007" extrusionOk="0">
                  <a:moveTo>
                    <a:pt x="0" y="0"/>
                  </a:moveTo>
                  <a:lnTo>
                    <a:pt x="665" y="0"/>
                  </a:lnTo>
                  <a:lnTo>
                    <a:pt x="665" y="2007"/>
                  </a:lnTo>
                  <a:lnTo>
                    <a:pt x="0" y="2007"/>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87" name="Google Shape;2687;p30"/>
            <p:cNvSpPr/>
            <p:nvPr/>
          </p:nvSpPr>
          <p:spPr>
            <a:xfrm flipH="1">
              <a:off x="6393584" y="5013584"/>
              <a:ext cx="239400" cy="129918"/>
            </a:xfrm>
            <a:custGeom>
              <a:avLst/>
              <a:gdLst/>
              <a:ahLst/>
              <a:cxnLst/>
              <a:rect l="l" t="t" r="r" b="b"/>
              <a:pathLst>
                <a:path w="665" h="2223" extrusionOk="0">
                  <a:moveTo>
                    <a:pt x="0" y="0"/>
                  </a:moveTo>
                  <a:lnTo>
                    <a:pt x="665" y="0"/>
                  </a:lnTo>
                  <a:lnTo>
                    <a:pt x="665" y="2223"/>
                  </a:lnTo>
                  <a:lnTo>
                    <a:pt x="0" y="222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730">
          <a:extLst>
            <a:ext uri="{FF2B5EF4-FFF2-40B4-BE49-F238E27FC236}">
              <a16:creationId xmlns:a16="http://schemas.microsoft.com/office/drawing/2014/main" id="{E61FB67A-FC37-AD3C-1503-1BB07FC09729}"/>
            </a:ext>
          </a:extLst>
        </p:cNvPr>
        <p:cNvGrpSpPr/>
        <p:nvPr/>
      </p:nvGrpSpPr>
      <p:grpSpPr>
        <a:xfrm>
          <a:off x="0" y="0"/>
          <a:ext cx="0" cy="0"/>
          <a:chOff x="0" y="0"/>
          <a:chExt cx="0" cy="0"/>
        </a:xfrm>
      </p:grpSpPr>
      <p:grpSp>
        <p:nvGrpSpPr>
          <p:cNvPr id="2732" name="Google Shape;2732;p34">
            <a:extLst>
              <a:ext uri="{FF2B5EF4-FFF2-40B4-BE49-F238E27FC236}">
                <a16:creationId xmlns:a16="http://schemas.microsoft.com/office/drawing/2014/main" id="{130074B8-216C-FEB8-589F-FEDA601DD7A2}"/>
              </a:ext>
            </a:extLst>
          </p:cNvPr>
          <p:cNvGrpSpPr/>
          <p:nvPr/>
        </p:nvGrpSpPr>
        <p:grpSpPr>
          <a:xfrm rot="10800000">
            <a:off x="2282274" y="4168879"/>
            <a:ext cx="4528741" cy="453231"/>
            <a:chOff x="2226811" y="890954"/>
            <a:chExt cx="4528741" cy="453231"/>
          </a:xfrm>
        </p:grpSpPr>
        <p:sp>
          <p:nvSpPr>
            <p:cNvPr id="2733" name="Google Shape;2733;p34">
              <a:extLst>
                <a:ext uri="{FF2B5EF4-FFF2-40B4-BE49-F238E27FC236}">
                  <a16:creationId xmlns:a16="http://schemas.microsoft.com/office/drawing/2014/main" id="{8FC97DB8-D10E-98AC-1CA0-BB62A8E6524D}"/>
                </a:ext>
              </a:extLst>
            </p:cNvPr>
            <p:cNvSpPr/>
            <p:nvPr/>
          </p:nvSpPr>
          <p:spPr>
            <a:xfrm>
              <a:off x="3450556" y="1023015"/>
              <a:ext cx="92574" cy="189109"/>
            </a:xfrm>
            <a:custGeom>
              <a:avLst/>
              <a:gdLst/>
              <a:ahLst/>
              <a:cxnLst/>
              <a:rect l="l" t="t" r="r" b="b"/>
              <a:pathLst>
                <a:path w="251" h="1500" extrusionOk="0">
                  <a:moveTo>
                    <a:pt x="0" y="0"/>
                  </a:moveTo>
                  <a:lnTo>
                    <a:pt x="251" y="0"/>
                  </a:lnTo>
                  <a:lnTo>
                    <a:pt x="251" y="1500"/>
                  </a:lnTo>
                  <a:lnTo>
                    <a:pt x="0" y="1500"/>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34" name="Google Shape;2734;p34">
              <a:extLst>
                <a:ext uri="{FF2B5EF4-FFF2-40B4-BE49-F238E27FC236}">
                  <a16:creationId xmlns:a16="http://schemas.microsoft.com/office/drawing/2014/main" id="{3CB36AFB-E05E-90C9-1CE2-7B07281F08DF}"/>
                </a:ext>
              </a:extLst>
            </p:cNvPr>
            <p:cNvSpPr/>
            <p:nvPr/>
          </p:nvSpPr>
          <p:spPr>
            <a:xfrm>
              <a:off x="3909737" y="948569"/>
              <a:ext cx="92205" cy="338000"/>
            </a:xfrm>
            <a:custGeom>
              <a:avLst/>
              <a:gdLst/>
              <a:ahLst/>
              <a:cxnLst/>
              <a:rect l="l" t="t" r="r" b="b"/>
              <a:pathLst>
                <a:path w="250" h="2681" extrusionOk="0">
                  <a:moveTo>
                    <a:pt x="0" y="0"/>
                  </a:moveTo>
                  <a:lnTo>
                    <a:pt x="250" y="0"/>
                  </a:lnTo>
                  <a:lnTo>
                    <a:pt x="250" y="2681"/>
                  </a:lnTo>
                  <a:lnTo>
                    <a:pt x="0" y="2681"/>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35" name="Google Shape;2735;p34">
              <a:extLst>
                <a:ext uri="{FF2B5EF4-FFF2-40B4-BE49-F238E27FC236}">
                  <a16:creationId xmlns:a16="http://schemas.microsoft.com/office/drawing/2014/main" id="{3B5EA8D8-4BBC-DA4D-567D-A017D1D68AA8}"/>
                </a:ext>
              </a:extLst>
            </p:cNvPr>
            <p:cNvSpPr/>
            <p:nvPr/>
          </p:nvSpPr>
          <p:spPr>
            <a:xfrm>
              <a:off x="4521241" y="890954"/>
              <a:ext cx="92574" cy="453231"/>
            </a:xfrm>
            <a:custGeom>
              <a:avLst/>
              <a:gdLst/>
              <a:ahLst/>
              <a:cxnLst/>
              <a:rect l="l" t="t" r="r" b="b"/>
              <a:pathLst>
                <a:path w="251" h="3595" extrusionOk="0">
                  <a:moveTo>
                    <a:pt x="0" y="0"/>
                  </a:moveTo>
                  <a:lnTo>
                    <a:pt x="251" y="0"/>
                  </a:lnTo>
                  <a:lnTo>
                    <a:pt x="251" y="3595"/>
                  </a:lnTo>
                  <a:lnTo>
                    <a:pt x="0" y="359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36" name="Google Shape;2736;p34">
              <a:extLst>
                <a:ext uri="{FF2B5EF4-FFF2-40B4-BE49-F238E27FC236}">
                  <a16:creationId xmlns:a16="http://schemas.microsoft.com/office/drawing/2014/main" id="{9C7580EE-AE5C-FF85-BD17-99F700A01691}"/>
                </a:ext>
              </a:extLst>
            </p:cNvPr>
            <p:cNvSpPr/>
            <p:nvPr/>
          </p:nvSpPr>
          <p:spPr>
            <a:xfrm>
              <a:off x="5439602" y="925498"/>
              <a:ext cx="92205" cy="384143"/>
            </a:xfrm>
            <a:custGeom>
              <a:avLst/>
              <a:gdLst/>
              <a:ahLst/>
              <a:cxnLst/>
              <a:rect l="l" t="t" r="r" b="b"/>
              <a:pathLst>
                <a:path w="250" h="3047" extrusionOk="0">
                  <a:moveTo>
                    <a:pt x="0" y="0"/>
                  </a:moveTo>
                  <a:lnTo>
                    <a:pt x="250" y="0"/>
                  </a:lnTo>
                  <a:lnTo>
                    <a:pt x="250" y="3047"/>
                  </a:lnTo>
                  <a:lnTo>
                    <a:pt x="0" y="3047"/>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37" name="Google Shape;2737;p34">
              <a:extLst>
                <a:ext uri="{FF2B5EF4-FFF2-40B4-BE49-F238E27FC236}">
                  <a16:creationId xmlns:a16="http://schemas.microsoft.com/office/drawing/2014/main" id="{6774ECEA-CB95-6A9F-5D0D-6FC69A9D5DD9}"/>
                </a:ext>
              </a:extLst>
            </p:cNvPr>
            <p:cNvSpPr/>
            <p:nvPr/>
          </p:nvSpPr>
          <p:spPr>
            <a:xfrm>
              <a:off x="4827361" y="985508"/>
              <a:ext cx="92205" cy="264122"/>
            </a:xfrm>
            <a:custGeom>
              <a:avLst/>
              <a:gdLst/>
              <a:ahLst/>
              <a:cxnLst/>
              <a:rect l="l" t="t" r="r" b="b"/>
              <a:pathLst>
                <a:path w="250" h="2095" extrusionOk="0">
                  <a:moveTo>
                    <a:pt x="0" y="0"/>
                  </a:moveTo>
                  <a:lnTo>
                    <a:pt x="250" y="0"/>
                  </a:lnTo>
                  <a:lnTo>
                    <a:pt x="250" y="2095"/>
                  </a:lnTo>
                  <a:lnTo>
                    <a:pt x="0" y="209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38" name="Google Shape;2738;p34">
              <a:extLst>
                <a:ext uri="{FF2B5EF4-FFF2-40B4-BE49-F238E27FC236}">
                  <a16:creationId xmlns:a16="http://schemas.microsoft.com/office/drawing/2014/main" id="{6EE0CF4C-A728-7C9A-A1CD-D814D833C9A6}"/>
                </a:ext>
              </a:extLst>
            </p:cNvPr>
            <p:cNvSpPr/>
            <p:nvPr/>
          </p:nvSpPr>
          <p:spPr>
            <a:xfrm>
              <a:off x="3297865" y="1043880"/>
              <a:ext cx="92205" cy="147379"/>
            </a:xfrm>
            <a:custGeom>
              <a:avLst/>
              <a:gdLst/>
              <a:ahLst/>
              <a:cxnLst/>
              <a:rect l="l" t="t" r="r" b="b"/>
              <a:pathLst>
                <a:path w="250" h="1169" extrusionOk="0">
                  <a:moveTo>
                    <a:pt x="0" y="0"/>
                  </a:moveTo>
                  <a:lnTo>
                    <a:pt x="250" y="0"/>
                  </a:lnTo>
                  <a:lnTo>
                    <a:pt x="250" y="1169"/>
                  </a:lnTo>
                  <a:lnTo>
                    <a:pt x="0" y="1169"/>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39" name="Google Shape;2739;p34">
              <a:extLst>
                <a:ext uri="{FF2B5EF4-FFF2-40B4-BE49-F238E27FC236}">
                  <a16:creationId xmlns:a16="http://schemas.microsoft.com/office/drawing/2014/main" id="{9A94FCEF-91CE-831D-63DD-A180DAF5D0DC}"/>
                </a:ext>
              </a:extLst>
            </p:cNvPr>
            <p:cNvSpPr/>
            <p:nvPr/>
          </p:nvSpPr>
          <p:spPr>
            <a:xfrm>
              <a:off x="3756677" y="1043943"/>
              <a:ext cx="92205" cy="147253"/>
            </a:xfrm>
            <a:custGeom>
              <a:avLst/>
              <a:gdLst/>
              <a:ahLst/>
              <a:cxnLst/>
              <a:rect l="l" t="t" r="r" b="b"/>
              <a:pathLst>
                <a:path w="250" h="1168" extrusionOk="0">
                  <a:moveTo>
                    <a:pt x="0" y="0"/>
                  </a:moveTo>
                  <a:lnTo>
                    <a:pt x="250" y="0"/>
                  </a:lnTo>
                  <a:lnTo>
                    <a:pt x="250" y="1168"/>
                  </a:lnTo>
                  <a:lnTo>
                    <a:pt x="0" y="1168"/>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40" name="Google Shape;2740;p34">
              <a:extLst>
                <a:ext uri="{FF2B5EF4-FFF2-40B4-BE49-F238E27FC236}">
                  <a16:creationId xmlns:a16="http://schemas.microsoft.com/office/drawing/2014/main" id="{1A94F8FD-BD07-2426-09AF-01B081924DC4}"/>
                </a:ext>
              </a:extLst>
            </p:cNvPr>
            <p:cNvSpPr/>
            <p:nvPr/>
          </p:nvSpPr>
          <p:spPr>
            <a:xfrm>
              <a:off x="4368549" y="978764"/>
              <a:ext cx="92574" cy="277612"/>
            </a:xfrm>
            <a:custGeom>
              <a:avLst/>
              <a:gdLst/>
              <a:ahLst/>
              <a:cxnLst/>
              <a:rect l="l" t="t" r="r" b="b"/>
              <a:pathLst>
                <a:path w="251" h="2202" extrusionOk="0">
                  <a:moveTo>
                    <a:pt x="0" y="0"/>
                  </a:moveTo>
                  <a:lnTo>
                    <a:pt x="251" y="0"/>
                  </a:lnTo>
                  <a:lnTo>
                    <a:pt x="251" y="2202"/>
                  </a:lnTo>
                  <a:lnTo>
                    <a:pt x="0" y="220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41" name="Google Shape;2741;p34">
              <a:extLst>
                <a:ext uri="{FF2B5EF4-FFF2-40B4-BE49-F238E27FC236}">
                  <a16:creationId xmlns:a16="http://schemas.microsoft.com/office/drawing/2014/main" id="{BA378C3B-F42F-6DB6-4AC1-6F9ECD5EE547}"/>
                </a:ext>
              </a:extLst>
            </p:cNvPr>
            <p:cNvSpPr/>
            <p:nvPr/>
          </p:nvSpPr>
          <p:spPr>
            <a:xfrm>
              <a:off x="5133482" y="1056802"/>
              <a:ext cx="92205" cy="121534"/>
            </a:xfrm>
            <a:custGeom>
              <a:avLst/>
              <a:gdLst/>
              <a:ahLst/>
              <a:cxnLst/>
              <a:rect l="l" t="t" r="r" b="b"/>
              <a:pathLst>
                <a:path w="250" h="964" extrusionOk="0">
                  <a:moveTo>
                    <a:pt x="0" y="0"/>
                  </a:moveTo>
                  <a:lnTo>
                    <a:pt x="250" y="0"/>
                  </a:lnTo>
                  <a:lnTo>
                    <a:pt x="250" y="964"/>
                  </a:lnTo>
                  <a:lnTo>
                    <a:pt x="0" y="964"/>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42" name="Google Shape;2742;p34">
              <a:extLst>
                <a:ext uri="{FF2B5EF4-FFF2-40B4-BE49-F238E27FC236}">
                  <a16:creationId xmlns:a16="http://schemas.microsoft.com/office/drawing/2014/main" id="{2234DB4B-6B36-268B-D7B0-70F85BE7ABAB}"/>
                </a:ext>
              </a:extLst>
            </p:cNvPr>
            <p:cNvSpPr/>
            <p:nvPr/>
          </p:nvSpPr>
          <p:spPr>
            <a:xfrm>
              <a:off x="5898415" y="1087186"/>
              <a:ext cx="92205" cy="60767"/>
            </a:xfrm>
            <a:custGeom>
              <a:avLst/>
              <a:gdLst/>
              <a:ahLst/>
              <a:cxnLst/>
              <a:rect l="l" t="t" r="r" b="b"/>
              <a:pathLst>
                <a:path w="250" h="482" extrusionOk="0">
                  <a:moveTo>
                    <a:pt x="0" y="0"/>
                  </a:moveTo>
                  <a:lnTo>
                    <a:pt x="250" y="0"/>
                  </a:lnTo>
                  <a:lnTo>
                    <a:pt x="250" y="482"/>
                  </a:lnTo>
                  <a:lnTo>
                    <a:pt x="0" y="48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43" name="Google Shape;2743;p34">
              <a:extLst>
                <a:ext uri="{FF2B5EF4-FFF2-40B4-BE49-F238E27FC236}">
                  <a16:creationId xmlns:a16="http://schemas.microsoft.com/office/drawing/2014/main" id="{E11C8CED-0BF2-BA19-F26A-FF7CEE787119}"/>
                </a:ext>
              </a:extLst>
            </p:cNvPr>
            <p:cNvSpPr/>
            <p:nvPr/>
          </p:nvSpPr>
          <p:spPr>
            <a:xfrm>
              <a:off x="5745354" y="1039846"/>
              <a:ext cx="92205" cy="155447"/>
            </a:xfrm>
            <a:custGeom>
              <a:avLst/>
              <a:gdLst/>
              <a:ahLst/>
              <a:cxnLst/>
              <a:rect l="l" t="t" r="r" b="b"/>
              <a:pathLst>
                <a:path w="250" h="1233" extrusionOk="0">
                  <a:moveTo>
                    <a:pt x="0" y="0"/>
                  </a:moveTo>
                  <a:lnTo>
                    <a:pt x="250" y="0"/>
                  </a:lnTo>
                  <a:lnTo>
                    <a:pt x="250" y="1233"/>
                  </a:lnTo>
                  <a:lnTo>
                    <a:pt x="0" y="123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44" name="Google Shape;2744;p34">
              <a:extLst>
                <a:ext uri="{FF2B5EF4-FFF2-40B4-BE49-F238E27FC236}">
                  <a16:creationId xmlns:a16="http://schemas.microsoft.com/office/drawing/2014/main" id="{21ECA86B-9BCE-14C5-48CD-BF5071844570}"/>
                </a:ext>
              </a:extLst>
            </p:cNvPr>
            <p:cNvSpPr/>
            <p:nvPr/>
          </p:nvSpPr>
          <p:spPr>
            <a:xfrm>
              <a:off x="6510287" y="1053083"/>
              <a:ext cx="92574" cy="128972"/>
            </a:xfrm>
            <a:custGeom>
              <a:avLst/>
              <a:gdLst/>
              <a:ahLst/>
              <a:cxnLst/>
              <a:rect l="l" t="t" r="r" b="b"/>
              <a:pathLst>
                <a:path w="251" h="1023" extrusionOk="0">
                  <a:moveTo>
                    <a:pt x="0" y="0"/>
                  </a:moveTo>
                  <a:lnTo>
                    <a:pt x="251" y="0"/>
                  </a:lnTo>
                  <a:lnTo>
                    <a:pt x="251" y="1023"/>
                  </a:lnTo>
                  <a:lnTo>
                    <a:pt x="0" y="102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45" name="Google Shape;2745;p34">
              <a:extLst>
                <a:ext uri="{FF2B5EF4-FFF2-40B4-BE49-F238E27FC236}">
                  <a16:creationId xmlns:a16="http://schemas.microsoft.com/office/drawing/2014/main" id="{85BDAD61-B712-2C09-AD84-B7D2358EF6B9}"/>
                </a:ext>
              </a:extLst>
            </p:cNvPr>
            <p:cNvSpPr/>
            <p:nvPr/>
          </p:nvSpPr>
          <p:spPr>
            <a:xfrm>
              <a:off x="6357595" y="1073255"/>
              <a:ext cx="92205" cy="88629"/>
            </a:xfrm>
            <a:custGeom>
              <a:avLst/>
              <a:gdLst/>
              <a:ahLst/>
              <a:cxnLst/>
              <a:rect l="l" t="t" r="r" b="b"/>
              <a:pathLst>
                <a:path w="250" h="703" extrusionOk="0">
                  <a:moveTo>
                    <a:pt x="0" y="0"/>
                  </a:moveTo>
                  <a:lnTo>
                    <a:pt x="250" y="0"/>
                  </a:lnTo>
                  <a:lnTo>
                    <a:pt x="250" y="703"/>
                  </a:lnTo>
                  <a:lnTo>
                    <a:pt x="0" y="70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46" name="Google Shape;2746;p34">
              <a:extLst>
                <a:ext uri="{FF2B5EF4-FFF2-40B4-BE49-F238E27FC236}">
                  <a16:creationId xmlns:a16="http://schemas.microsoft.com/office/drawing/2014/main" id="{B670475F-00F3-84C2-2C03-14F1C190E45F}"/>
                </a:ext>
              </a:extLst>
            </p:cNvPr>
            <p:cNvSpPr/>
            <p:nvPr/>
          </p:nvSpPr>
          <p:spPr>
            <a:xfrm>
              <a:off x="6663347" y="1063925"/>
              <a:ext cx="92205" cy="107288"/>
            </a:xfrm>
            <a:custGeom>
              <a:avLst/>
              <a:gdLst/>
              <a:ahLst/>
              <a:cxnLst/>
              <a:rect l="l" t="t" r="r" b="b"/>
              <a:pathLst>
                <a:path w="250" h="851" extrusionOk="0">
                  <a:moveTo>
                    <a:pt x="0" y="0"/>
                  </a:moveTo>
                  <a:lnTo>
                    <a:pt x="250" y="0"/>
                  </a:lnTo>
                  <a:lnTo>
                    <a:pt x="250" y="851"/>
                  </a:lnTo>
                  <a:lnTo>
                    <a:pt x="0" y="851"/>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47" name="Google Shape;2747;p34">
              <a:extLst>
                <a:ext uri="{FF2B5EF4-FFF2-40B4-BE49-F238E27FC236}">
                  <a16:creationId xmlns:a16="http://schemas.microsoft.com/office/drawing/2014/main" id="{5E6CD3D4-5323-AABD-1B58-AAB994D52273}"/>
                </a:ext>
              </a:extLst>
            </p:cNvPr>
            <p:cNvSpPr/>
            <p:nvPr/>
          </p:nvSpPr>
          <p:spPr>
            <a:xfrm>
              <a:off x="6204535" y="1008832"/>
              <a:ext cx="92205" cy="217475"/>
            </a:xfrm>
            <a:custGeom>
              <a:avLst/>
              <a:gdLst/>
              <a:ahLst/>
              <a:cxnLst/>
              <a:rect l="l" t="t" r="r" b="b"/>
              <a:pathLst>
                <a:path w="250" h="1725" extrusionOk="0">
                  <a:moveTo>
                    <a:pt x="0" y="0"/>
                  </a:moveTo>
                  <a:lnTo>
                    <a:pt x="250" y="0"/>
                  </a:lnTo>
                  <a:lnTo>
                    <a:pt x="250" y="1725"/>
                  </a:lnTo>
                  <a:lnTo>
                    <a:pt x="0" y="172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48" name="Google Shape;2748;p34">
              <a:extLst>
                <a:ext uri="{FF2B5EF4-FFF2-40B4-BE49-F238E27FC236}">
                  <a16:creationId xmlns:a16="http://schemas.microsoft.com/office/drawing/2014/main" id="{07866211-8173-0881-851D-220EB8F44EF9}"/>
                </a:ext>
              </a:extLst>
            </p:cNvPr>
            <p:cNvSpPr/>
            <p:nvPr/>
          </p:nvSpPr>
          <p:spPr>
            <a:xfrm>
              <a:off x="5286542" y="1029823"/>
              <a:ext cx="92205" cy="175493"/>
            </a:xfrm>
            <a:custGeom>
              <a:avLst/>
              <a:gdLst/>
              <a:ahLst/>
              <a:cxnLst/>
              <a:rect l="l" t="t" r="r" b="b"/>
              <a:pathLst>
                <a:path w="250" h="1392" extrusionOk="0">
                  <a:moveTo>
                    <a:pt x="0" y="0"/>
                  </a:moveTo>
                  <a:lnTo>
                    <a:pt x="250" y="0"/>
                  </a:lnTo>
                  <a:lnTo>
                    <a:pt x="250" y="1392"/>
                  </a:lnTo>
                  <a:lnTo>
                    <a:pt x="0" y="139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49" name="Google Shape;2749;p34">
              <a:extLst>
                <a:ext uri="{FF2B5EF4-FFF2-40B4-BE49-F238E27FC236}">
                  <a16:creationId xmlns:a16="http://schemas.microsoft.com/office/drawing/2014/main" id="{7E15D7FE-1510-8E1F-A108-3DE437FEAD70}"/>
                </a:ext>
              </a:extLst>
            </p:cNvPr>
            <p:cNvSpPr/>
            <p:nvPr/>
          </p:nvSpPr>
          <p:spPr>
            <a:xfrm>
              <a:off x="4062797" y="1043880"/>
              <a:ext cx="92205" cy="147379"/>
            </a:xfrm>
            <a:custGeom>
              <a:avLst/>
              <a:gdLst/>
              <a:ahLst/>
              <a:cxnLst/>
              <a:rect l="l" t="t" r="r" b="b"/>
              <a:pathLst>
                <a:path w="250" h="1169" extrusionOk="0">
                  <a:moveTo>
                    <a:pt x="0" y="0"/>
                  </a:moveTo>
                  <a:lnTo>
                    <a:pt x="250" y="0"/>
                  </a:lnTo>
                  <a:lnTo>
                    <a:pt x="250" y="1169"/>
                  </a:lnTo>
                  <a:lnTo>
                    <a:pt x="0" y="1169"/>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50" name="Google Shape;2750;p34">
              <a:extLst>
                <a:ext uri="{FF2B5EF4-FFF2-40B4-BE49-F238E27FC236}">
                  <a16:creationId xmlns:a16="http://schemas.microsoft.com/office/drawing/2014/main" id="{8CDA3D3A-CB14-5645-EE13-CE27C1D87D8B}"/>
                </a:ext>
              </a:extLst>
            </p:cNvPr>
            <p:cNvSpPr/>
            <p:nvPr/>
          </p:nvSpPr>
          <p:spPr>
            <a:xfrm>
              <a:off x="2991744" y="1043943"/>
              <a:ext cx="92205" cy="147253"/>
            </a:xfrm>
            <a:custGeom>
              <a:avLst/>
              <a:gdLst/>
              <a:ahLst/>
              <a:cxnLst/>
              <a:rect l="l" t="t" r="r" b="b"/>
              <a:pathLst>
                <a:path w="250" h="1168" extrusionOk="0">
                  <a:moveTo>
                    <a:pt x="0" y="0"/>
                  </a:moveTo>
                  <a:lnTo>
                    <a:pt x="250" y="0"/>
                  </a:lnTo>
                  <a:lnTo>
                    <a:pt x="250" y="1168"/>
                  </a:lnTo>
                  <a:lnTo>
                    <a:pt x="0" y="1168"/>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51" name="Google Shape;2751;p34">
              <a:extLst>
                <a:ext uri="{FF2B5EF4-FFF2-40B4-BE49-F238E27FC236}">
                  <a16:creationId xmlns:a16="http://schemas.microsoft.com/office/drawing/2014/main" id="{8B66DB74-6146-1BF6-8EC5-ABB9AE97125E}"/>
                </a:ext>
              </a:extLst>
            </p:cNvPr>
            <p:cNvSpPr/>
            <p:nvPr/>
          </p:nvSpPr>
          <p:spPr>
            <a:xfrm>
              <a:off x="2685624" y="1069472"/>
              <a:ext cx="92205" cy="96193"/>
            </a:xfrm>
            <a:custGeom>
              <a:avLst/>
              <a:gdLst/>
              <a:ahLst/>
              <a:cxnLst/>
              <a:rect l="l" t="t" r="r" b="b"/>
              <a:pathLst>
                <a:path w="250" h="763" extrusionOk="0">
                  <a:moveTo>
                    <a:pt x="0" y="0"/>
                  </a:moveTo>
                  <a:lnTo>
                    <a:pt x="250" y="0"/>
                  </a:lnTo>
                  <a:lnTo>
                    <a:pt x="250" y="763"/>
                  </a:lnTo>
                  <a:lnTo>
                    <a:pt x="0" y="76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52" name="Google Shape;2752;p34">
              <a:extLst>
                <a:ext uri="{FF2B5EF4-FFF2-40B4-BE49-F238E27FC236}">
                  <a16:creationId xmlns:a16="http://schemas.microsoft.com/office/drawing/2014/main" id="{51AD37A9-B464-A9F0-90D8-11A581AF78C2}"/>
                </a:ext>
              </a:extLst>
            </p:cNvPr>
            <p:cNvSpPr/>
            <p:nvPr/>
          </p:nvSpPr>
          <p:spPr>
            <a:xfrm>
              <a:off x="2379503" y="1069535"/>
              <a:ext cx="92574" cy="96067"/>
            </a:xfrm>
            <a:custGeom>
              <a:avLst/>
              <a:gdLst/>
              <a:ahLst/>
              <a:cxnLst/>
              <a:rect l="l" t="t" r="r" b="b"/>
              <a:pathLst>
                <a:path w="251" h="762" extrusionOk="0">
                  <a:moveTo>
                    <a:pt x="0" y="0"/>
                  </a:moveTo>
                  <a:lnTo>
                    <a:pt x="251" y="0"/>
                  </a:lnTo>
                  <a:lnTo>
                    <a:pt x="251" y="762"/>
                  </a:lnTo>
                  <a:lnTo>
                    <a:pt x="0" y="76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53" name="Google Shape;2753;p34">
              <a:extLst>
                <a:ext uri="{FF2B5EF4-FFF2-40B4-BE49-F238E27FC236}">
                  <a16:creationId xmlns:a16="http://schemas.microsoft.com/office/drawing/2014/main" id="{EADB7EE8-C528-A16A-5A2E-CB4EA29FA26F}"/>
                </a:ext>
              </a:extLst>
            </p:cNvPr>
            <p:cNvSpPr/>
            <p:nvPr/>
          </p:nvSpPr>
          <p:spPr>
            <a:xfrm>
              <a:off x="2532563" y="1037261"/>
              <a:ext cx="92205" cy="160616"/>
            </a:xfrm>
            <a:custGeom>
              <a:avLst/>
              <a:gdLst/>
              <a:ahLst/>
              <a:cxnLst/>
              <a:rect l="l" t="t" r="r" b="b"/>
              <a:pathLst>
                <a:path w="250" h="1274" extrusionOk="0">
                  <a:moveTo>
                    <a:pt x="0" y="0"/>
                  </a:moveTo>
                  <a:lnTo>
                    <a:pt x="250" y="0"/>
                  </a:lnTo>
                  <a:lnTo>
                    <a:pt x="250" y="1274"/>
                  </a:lnTo>
                  <a:lnTo>
                    <a:pt x="0" y="1274"/>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54" name="Google Shape;2754;p34">
              <a:extLst>
                <a:ext uri="{FF2B5EF4-FFF2-40B4-BE49-F238E27FC236}">
                  <a16:creationId xmlns:a16="http://schemas.microsoft.com/office/drawing/2014/main" id="{E2CAF445-354D-A81A-D7E9-87786FB4FE3E}"/>
                </a:ext>
              </a:extLst>
            </p:cNvPr>
            <p:cNvSpPr/>
            <p:nvPr/>
          </p:nvSpPr>
          <p:spPr>
            <a:xfrm>
              <a:off x="3144804" y="1086996"/>
              <a:ext cx="92205" cy="61145"/>
            </a:xfrm>
            <a:custGeom>
              <a:avLst/>
              <a:gdLst/>
              <a:ahLst/>
              <a:cxnLst/>
              <a:rect l="l" t="t" r="r" b="b"/>
              <a:pathLst>
                <a:path w="250" h="485" extrusionOk="0">
                  <a:moveTo>
                    <a:pt x="0" y="0"/>
                  </a:moveTo>
                  <a:lnTo>
                    <a:pt x="250" y="0"/>
                  </a:lnTo>
                  <a:lnTo>
                    <a:pt x="250" y="485"/>
                  </a:lnTo>
                  <a:lnTo>
                    <a:pt x="0" y="48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55" name="Google Shape;2755;p34">
              <a:extLst>
                <a:ext uri="{FF2B5EF4-FFF2-40B4-BE49-F238E27FC236}">
                  <a16:creationId xmlns:a16="http://schemas.microsoft.com/office/drawing/2014/main" id="{8A0E7353-3861-470B-69E4-654C5A1852C1}"/>
                </a:ext>
              </a:extLst>
            </p:cNvPr>
            <p:cNvSpPr/>
            <p:nvPr/>
          </p:nvSpPr>
          <p:spPr>
            <a:xfrm>
              <a:off x="3603617" y="1086996"/>
              <a:ext cx="92574" cy="61145"/>
            </a:xfrm>
            <a:custGeom>
              <a:avLst/>
              <a:gdLst/>
              <a:ahLst/>
              <a:cxnLst/>
              <a:rect l="l" t="t" r="r" b="b"/>
              <a:pathLst>
                <a:path w="251" h="485" extrusionOk="0">
                  <a:moveTo>
                    <a:pt x="0" y="0"/>
                  </a:moveTo>
                  <a:lnTo>
                    <a:pt x="251" y="0"/>
                  </a:lnTo>
                  <a:lnTo>
                    <a:pt x="251" y="485"/>
                  </a:lnTo>
                  <a:lnTo>
                    <a:pt x="0" y="48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56" name="Google Shape;2756;p34">
              <a:extLst>
                <a:ext uri="{FF2B5EF4-FFF2-40B4-BE49-F238E27FC236}">
                  <a16:creationId xmlns:a16="http://schemas.microsoft.com/office/drawing/2014/main" id="{E8DDB339-E731-C3F9-DB6F-2F0E69ED819F}"/>
                </a:ext>
              </a:extLst>
            </p:cNvPr>
            <p:cNvSpPr/>
            <p:nvPr/>
          </p:nvSpPr>
          <p:spPr>
            <a:xfrm>
              <a:off x="4215858" y="1086996"/>
              <a:ext cx="92205" cy="61145"/>
            </a:xfrm>
            <a:custGeom>
              <a:avLst/>
              <a:gdLst/>
              <a:ahLst/>
              <a:cxnLst/>
              <a:rect l="l" t="t" r="r" b="b"/>
              <a:pathLst>
                <a:path w="250" h="485" extrusionOk="0">
                  <a:moveTo>
                    <a:pt x="0" y="0"/>
                  </a:moveTo>
                  <a:lnTo>
                    <a:pt x="250" y="0"/>
                  </a:lnTo>
                  <a:lnTo>
                    <a:pt x="250" y="485"/>
                  </a:lnTo>
                  <a:lnTo>
                    <a:pt x="0" y="48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57" name="Google Shape;2757;p34">
              <a:extLst>
                <a:ext uri="{FF2B5EF4-FFF2-40B4-BE49-F238E27FC236}">
                  <a16:creationId xmlns:a16="http://schemas.microsoft.com/office/drawing/2014/main" id="{4278B92B-89B8-B429-01CE-7F97E3126A21}"/>
                </a:ext>
              </a:extLst>
            </p:cNvPr>
            <p:cNvSpPr/>
            <p:nvPr/>
          </p:nvSpPr>
          <p:spPr>
            <a:xfrm>
              <a:off x="4980422" y="1002717"/>
              <a:ext cx="92205" cy="229704"/>
            </a:xfrm>
            <a:custGeom>
              <a:avLst/>
              <a:gdLst/>
              <a:ahLst/>
              <a:cxnLst/>
              <a:rect l="l" t="t" r="r" b="b"/>
              <a:pathLst>
                <a:path w="250" h="1822" extrusionOk="0">
                  <a:moveTo>
                    <a:pt x="0" y="0"/>
                  </a:moveTo>
                  <a:lnTo>
                    <a:pt x="250" y="0"/>
                  </a:lnTo>
                  <a:lnTo>
                    <a:pt x="250" y="1822"/>
                  </a:lnTo>
                  <a:lnTo>
                    <a:pt x="0" y="182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58" name="Google Shape;2758;p34">
              <a:extLst>
                <a:ext uri="{FF2B5EF4-FFF2-40B4-BE49-F238E27FC236}">
                  <a16:creationId xmlns:a16="http://schemas.microsoft.com/office/drawing/2014/main" id="{1195ABB2-DC26-CD0A-2A9B-581E71FD748D}"/>
                </a:ext>
              </a:extLst>
            </p:cNvPr>
            <p:cNvSpPr/>
            <p:nvPr/>
          </p:nvSpPr>
          <p:spPr>
            <a:xfrm>
              <a:off x="4674301" y="1098532"/>
              <a:ext cx="92205" cy="38074"/>
            </a:xfrm>
            <a:custGeom>
              <a:avLst/>
              <a:gdLst/>
              <a:ahLst/>
              <a:cxnLst/>
              <a:rect l="l" t="t" r="r" b="b"/>
              <a:pathLst>
                <a:path w="250" h="302" extrusionOk="0">
                  <a:moveTo>
                    <a:pt x="0" y="0"/>
                  </a:moveTo>
                  <a:lnTo>
                    <a:pt x="250" y="0"/>
                  </a:lnTo>
                  <a:lnTo>
                    <a:pt x="250" y="302"/>
                  </a:lnTo>
                  <a:lnTo>
                    <a:pt x="0" y="30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59" name="Google Shape;2759;p34">
              <a:extLst>
                <a:ext uri="{FF2B5EF4-FFF2-40B4-BE49-F238E27FC236}">
                  <a16:creationId xmlns:a16="http://schemas.microsoft.com/office/drawing/2014/main" id="{C4EFFF64-C975-5A2F-5970-48FEF37D76DC}"/>
                </a:ext>
              </a:extLst>
            </p:cNvPr>
            <p:cNvSpPr/>
            <p:nvPr/>
          </p:nvSpPr>
          <p:spPr>
            <a:xfrm>
              <a:off x="5592294" y="1098532"/>
              <a:ext cx="92574" cy="38074"/>
            </a:xfrm>
            <a:custGeom>
              <a:avLst/>
              <a:gdLst/>
              <a:ahLst/>
              <a:cxnLst/>
              <a:rect l="l" t="t" r="r" b="b"/>
              <a:pathLst>
                <a:path w="251" h="302" extrusionOk="0">
                  <a:moveTo>
                    <a:pt x="0" y="0"/>
                  </a:moveTo>
                  <a:lnTo>
                    <a:pt x="251" y="0"/>
                  </a:lnTo>
                  <a:lnTo>
                    <a:pt x="251" y="302"/>
                  </a:lnTo>
                  <a:lnTo>
                    <a:pt x="0" y="30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60" name="Google Shape;2760;p34">
              <a:extLst>
                <a:ext uri="{FF2B5EF4-FFF2-40B4-BE49-F238E27FC236}">
                  <a16:creationId xmlns:a16="http://schemas.microsoft.com/office/drawing/2014/main" id="{4235DBD9-E3B0-95AC-5D80-1F95EEB68F8A}"/>
                </a:ext>
              </a:extLst>
            </p:cNvPr>
            <p:cNvSpPr/>
            <p:nvPr/>
          </p:nvSpPr>
          <p:spPr>
            <a:xfrm>
              <a:off x="6051475" y="1098532"/>
              <a:ext cx="92205" cy="38074"/>
            </a:xfrm>
            <a:custGeom>
              <a:avLst/>
              <a:gdLst/>
              <a:ahLst/>
              <a:cxnLst/>
              <a:rect l="l" t="t" r="r" b="b"/>
              <a:pathLst>
                <a:path w="250" h="302" extrusionOk="0">
                  <a:moveTo>
                    <a:pt x="0" y="0"/>
                  </a:moveTo>
                  <a:lnTo>
                    <a:pt x="250" y="0"/>
                  </a:lnTo>
                  <a:lnTo>
                    <a:pt x="250" y="302"/>
                  </a:lnTo>
                  <a:lnTo>
                    <a:pt x="0" y="30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61" name="Google Shape;2761;p34">
              <a:extLst>
                <a:ext uri="{FF2B5EF4-FFF2-40B4-BE49-F238E27FC236}">
                  <a16:creationId xmlns:a16="http://schemas.microsoft.com/office/drawing/2014/main" id="{EBB4417B-782D-53F4-17EC-37C1F295A71D}"/>
                </a:ext>
              </a:extLst>
            </p:cNvPr>
            <p:cNvSpPr/>
            <p:nvPr/>
          </p:nvSpPr>
          <p:spPr>
            <a:xfrm>
              <a:off x="2838684" y="1102314"/>
              <a:ext cx="92205" cy="30510"/>
            </a:xfrm>
            <a:custGeom>
              <a:avLst/>
              <a:gdLst/>
              <a:ahLst/>
              <a:cxnLst/>
              <a:rect l="l" t="t" r="r" b="b"/>
              <a:pathLst>
                <a:path w="250" h="242" extrusionOk="0">
                  <a:moveTo>
                    <a:pt x="0" y="0"/>
                  </a:moveTo>
                  <a:lnTo>
                    <a:pt x="250" y="0"/>
                  </a:lnTo>
                  <a:lnTo>
                    <a:pt x="250" y="242"/>
                  </a:lnTo>
                  <a:lnTo>
                    <a:pt x="0" y="242"/>
                  </a:lnTo>
                  <a:lnTo>
                    <a:pt x="0" y="0"/>
                  </a:lnTo>
                  <a:close/>
                </a:path>
              </a:pathLst>
            </a:custGeom>
            <a:solidFill>
              <a:schemeClr val="lt2"/>
            </a:solidFill>
            <a:ln>
              <a:noFill/>
            </a:ln>
          </p:spPr>
          <p:txBody>
            <a:bodyPr spcFirstLastPara="1" wrap="square" lIns="90000" tIns="42100" rIns="90000" bIns="421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62" name="Google Shape;2762;p34">
              <a:extLst>
                <a:ext uri="{FF2B5EF4-FFF2-40B4-BE49-F238E27FC236}">
                  <a16:creationId xmlns:a16="http://schemas.microsoft.com/office/drawing/2014/main" id="{C22E32DC-A71B-E671-4EC8-3399440CF339}"/>
                </a:ext>
              </a:extLst>
            </p:cNvPr>
            <p:cNvSpPr/>
            <p:nvPr/>
          </p:nvSpPr>
          <p:spPr>
            <a:xfrm>
              <a:off x="2226811" y="998179"/>
              <a:ext cx="92205" cy="238781"/>
            </a:xfrm>
            <a:custGeom>
              <a:avLst/>
              <a:gdLst/>
              <a:ahLst/>
              <a:cxnLst/>
              <a:rect l="l" t="t" r="r" b="b"/>
              <a:pathLst>
                <a:path w="250" h="1894" extrusionOk="0">
                  <a:moveTo>
                    <a:pt x="0" y="0"/>
                  </a:moveTo>
                  <a:lnTo>
                    <a:pt x="250" y="0"/>
                  </a:lnTo>
                  <a:lnTo>
                    <a:pt x="250" y="1894"/>
                  </a:lnTo>
                  <a:lnTo>
                    <a:pt x="0" y="1894"/>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2763" name="Google Shape;2763;p34">
            <a:extLst>
              <a:ext uri="{FF2B5EF4-FFF2-40B4-BE49-F238E27FC236}">
                <a16:creationId xmlns:a16="http://schemas.microsoft.com/office/drawing/2014/main" id="{C25B4AD9-388D-B30C-A01B-12D324B43832}"/>
              </a:ext>
            </a:extLst>
          </p:cNvPr>
          <p:cNvGrpSpPr/>
          <p:nvPr/>
        </p:nvGrpSpPr>
        <p:grpSpPr>
          <a:xfrm>
            <a:off x="2282274" y="4245079"/>
            <a:ext cx="4528741" cy="453231"/>
            <a:chOff x="2226811" y="890954"/>
            <a:chExt cx="4528741" cy="453231"/>
          </a:xfrm>
        </p:grpSpPr>
        <p:sp>
          <p:nvSpPr>
            <p:cNvPr id="2764" name="Google Shape;2764;p34">
              <a:extLst>
                <a:ext uri="{FF2B5EF4-FFF2-40B4-BE49-F238E27FC236}">
                  <a16:creationId xmlns:a16="http://schemas.microsoft.com/office/drawing/2014/main" id="{4F2A3BF4-19D0-E899-4E4C-C4A696EFACA1}"/>
                </a:ext>
              </a:extLst>
            </p:cNvPr>
            <p:cNvSpPr/>
            <p:nvPr/>
          </p:nvSpPr>
          <p:spPr>
            <a:xfrm>
              <a:off x="3450556" y="1023015"/>
              <a:ext cx="92574" cy="189109"/>
            </a:xfrm>
            <a:custGeom>
              <a:avLst/>
              <a:gdLst/>
              <a:ahLst/>
              <a:cxnLst/>
              <a:rect l="l" t="t" r="r" b="b"/>
              <a:pathLst>
                <a:path w="251" h="1500" extrusionOk="0">
                  <a:moveTo>
                    <a:pt x="0" y="0"/>
                  </a:moveTo>
                  <a:lnTo>
                    <a:pt x="251" y="0"/>
                  </a:lnTo>
                  <a:lnTo>
                    <a:pt x="251" y="1500"/>
                  </a:lnTo>
                  <a:lnTo>
                    <a:pt x="0" y="1500"/>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65" name="Google Shape;2765;p34">
              <a:extLst>
                <a:ext uri="{FF2B5EF4-FFF2-40B4-BE49-F238E27FC236}">
                  <a16:creationId xmlns:a16="http://schemas.microsoft.com/office/drawing/2014/main" id="{1C13D645-FAC5-D0EF-5CD5-500494D4DA03}"/>
                </a:ext>
              </a:extLst>
            </p:cNvPr>
            <p:cNvSpPr/>
            <p:nvPr/>
          </p:nvSpPr>
          <p:spPr>
            <a:xfrm>
              <a:off x="3909737" y="948569"/>
              <a:ext cx="92205" cy="338000"/>
            </a:xfrm>
            <a:custGeom>
              <a:avLst/>
              <a:gdLst/>
              <a:ahLst/>
              <a:cxnLst/>
              <a:rect l="l" t="t" r="r" b="b"/>
              <a:pathLst>
                <a:path w="250" h="2681" extrusionOk="0">
                  <a:moveTo>
                    <a:pt x="0" y="0"/>
                  </a:moveTo>
                  <a:lnTo>
                    <a:pt x="250" y="0"/>
                  </a:lnTo>
                  <a:lnTo>
                    <a:pt x="250" y="2681"/>
                  </a:lnTo>
                  <a:lnTo>
                    <a:pt x="0" y="268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66" name="Google Shape;2766;p34">
              <a:extLst>
                <a:ext uri="{FF2B5EF4-FFF2-40B4-BE49-F238E27FC236}">
                  <a16:creationId xmlns:a16="http://schemas.microsoft.com/office/drawing/2014/main" id="{3F0C324D-7535-E3EF-65DB-07F016D51428}"/>
                </a:ext>
              </a:extLst>
            </p:cNvPr>
            <p:cNvSpPr/>
            <p:nvPr/>
          </p:nvSpPr>
          <p:spPr>
            <a:xfrm>
              <a:off x="4521241" y="890954"/>
              <a:ext cx="92574" cy="453231"/>
            </a:xfrm>
            <a:custGeom>
              <a:avLst/>
              <a:gdLst/>
              <a:ahLst/>
              <a:cxnLst/>
              <a:rect l="l" t="t" r="r" b="b"/>
              <a:pathLst>
                <a:path w="251" h="3595" extrusionOk="0">
                  <a:moveTo>
                    <a:pt x="0" y="0"/>
                  </a:moveTo>
                  <a:lnTo>
                    <a:pt x="251" y="0"/>
                  </a:lnTo>
                  <a:lnTo>
                    <a:pt x="251" y="3595"/>
                  </a:lnTo>
                  <a:lnTo>
                    <a:pt x="0" y="359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67" name="Google Shape;2767;p34">
              <a:extLst>
                <a:ext uri="{FF2B5EF4-FFF2-40B4-BE49-F238E27FC236}">
                  <a16:creationId xmlns:a16="http://schemas.microsoft.com/office/drawing/2014/main" id="{CD6606DD-1CE1-578D-BC30-47E0AFE85876}"/>
                </a:ext>
              </a:extLst>
            </p:cNvPr>
            <p:cNvSpPr/>
            <p:nvPr/>
          </p:nvSpPr>
          <p:spPr>
            <a:xfrm>
              <a:off x="5439602" y="925498"/>
              <a:ext cx="92205" cy="384143"/>
            </a:xfrm>
            <a:custGeom>
              <a:avLst/>
              <a:gdLst/>
              <a:ahLst/>
              <a:cxnLst/>
              <a:rect l="l" t="t" r="r" b="b"/>
              <a:pathLst>
                <a:path w="250" h="3047" extrusionOk="0">
                  <a:moveTo>
                    <a:pt x="0" y="0"/>
                  </a:moveTo>
                  <a:lnTo>
                    <a:pt x="250" y="0"/>
                  </a:lnTo>
                  <a:lnTo>
                    <a:pt x="250" y="3047"/>
                  </a:lnTo>
                  <a:lnTo>
                    <a:pt x="0" y="3047"/>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68" name="Google Shape;2768;p34">
              <a:extLst>
                <a:ext uri="{FF2B5EF4-FFF2-40B4-BE49-F238E27FC236}">
                  <a16:creationId xmlns:a16="http://schemas.microsoft.com/office/drawing/2014/main" id="{E1E3F96F-D731-30B2-06E4-209FE8922FDC}"/>
                </a:ext>
              </a:extLst>
            </p:cNvPr>
            <p:cNvSpPr/>
            <p:nvPr/>
          </p:nvSpPr>
          <p:spPr>
            <a:xfrm>
              <a:off x="4827361" y="985508"/>
              <a:ext cx="92205" cy="264122"/>
            </a:xfrm>
            <a:custGeom>
              <a:avLst/>
              <a:gdLst/>
              <a:ahLst/>
              <a:cxnLst/>
              <a:rect l="l" t="t" r="r" b="b"/>
              <a:pathLst>
                <a:path w="250" h="2095" extrusionOk="0">
                  <a:moveTo>
                    <a:pt x="0" y="0"/>
                  </a:moveTo>
                  <a:lnTo>
                    <a:pt x="250" y="0"/>
                  </a:lnTo>
                  <a:lnTo>
                    <a:pt x="250" y="2095"/>
                  </a:lnTo>
                  <a:lnTo>
                    <a:pt x="0" y="209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69" name="Google Shape;2769;p34">
              <a:extLst>
                <a:ext uri="{FF2B5EF4-FFF2-40B4-BE49-F238E27FC236}">
                  <a16:creationId xmlns:a16="http://schemas.microsoft.com/office/drawing/2014/main" id="{709257A7-62CD-46C3-74EA-C6814AEEF538}"/>
                </a:ext>
              </a:extLst>
            </p:cNvPr>
            <p:cNvSpPr/>
            <p:nvPr/>
          </p:nvSpPr>
          <p:spPr>
            <a:xfrm>
              <a:off x="3297865" y="1043880"/>
              <a:ext cx="92205" cy="147379"/>
            </a:xfrm>
            <a:custGeom>
              <a:avLst/>
              <a:gdLst/>
              <a:ahLst/>
              <a:cxnLst/>
              <a:rect l="l" t="t" r="r" b="b"/>
              <a:pathLst>
                <a:path w="250" h="1169" extrusionOk="0">
                  <a:moveTo>
                    <a:pt x="0" y="0"/>
                  </a:moveTo>
                  <a:lnTo>
                    <a:pt x="250" y="0"/>
                  </a:lnTo>
                  <a:lnTo>
                    <a:pt x="250" y="1169"/>
                  </a:lnTo>
                  <a:lnTo>
                    <a:pt x="0" y="1169"/>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70" name="Google Shape;2770;p34">
              <a:extLst>
                <a:ext uri="{FF2B5EF4-FFF2-40B4-BE49-F238E27FC236}">
                  <a16:creationId xmlns:a16="http://schemas.microsoft.com/office/drawing/2014/main" id="{45BB418A-5D94-930D-084F-FEC2ED0421B3}"/>
                </a:ext>
              </a:extLst>
            </p:cNvPr>
            <p:cNvSpPr/>
            <p:nvPr/>
          </p:nvSpPr>
          <p:spPr>
            <a:xfrm>
              <a:off x="3756677" y="1043943"/>
              <a:ext cx="92205" cy="147253"/>
            </a:xfrm>
            <a:custGeom>
              <a:avLst/>
              <a:gdLst/>
              <a:ahLst/>
              <a:cxnLst/>
              <a:rect l="l" t="t" r="r" b="b"/>
              <a:pathLst>
                <a:path w="250" h="1168" extrusionOk="0">
                  <a:moveTo>
                    <a:pt x="0" y="0"/>
                  </a:moveTo>
                  <a:lnTo>
                    <a:pt x="250" y="0"/>
                  </a:lnTo>
                  <a:lnTo>
                    <a:pt x="250" y="1168"/>
                  </a:lnTo>
                  <a:lnTo>
                    <a:pt x="0" y="1168"/>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71" name="Google Shape;2771;p34">
              <a:extLst>
                <a:ext uri="{FF2B5EF4-FFF2-40B4-BE49-F238E27FC236}">
                  <a16:creationId xmlns:a16="http://schemas.microsoft.com/office/drawing/2014/main" id="{682FB4AB-2984-E316-B877-F90DC7B77069}"/>
                </a:ext>
              </a:extLst>
            </p:cNvPr>
            <p:cNvSpPr/>
            <p:nvPr/>
          </p:nvSpPr>
          <p:spPr>
            <a:xfrm>
              <a:off x="4368549" y="978764"/>
              <a:ext cx="92574" cy="277612"/>
            </a:xfrm>
            <a:custGeom>
              <a:avLst/>
              <a:gdLst/>
              <a:ahLst/>
              <a:cxnLst/>
              <a:rect l="l" t="t" r="r" b="b"/>
              <a:pathLst>
                <a:path w="251" h="2202" extrusionOk="0">
                  <a:moveTo>
                    <a:pt x="0" y="0"/>
                  </a:moveTo>
                  <a:lnTo>
                    <a:pt x="251" y="0"/>
                  </a:lnTo>
                  <a:lnTo>
                    <a:pt x="251" y="2202"/>
                  </a:lnTo>
                  <a:lnTo>
                    <a:pt x="0" y="22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72" name="Google Shape;2772;p34">
              <a:extLst>
                <a:ext uri="{FF2B5EF4-FFF2-40B4-BE49-F238E27FC236}">
                  <a16:creationId xmlns:a16="http://schemas.microsoft.com/office/drawing/2014/main" id="{5E75EBAA-5D0B-E8AB-9965-667B343DF4EC}"/>
                </a:ext>
              </a:extLst>
            </p:cNvPr>
            <p:cNvSpPr/>
            <p:nvPr/>
          </p:nvSpPr>
          <p:spPr>
            <a:xfrm>
              <a:off x="5133482" y="1056802"/>
              <a:ext cx="92205" cy="121534"/>
            </a:xfrm>
            <a:custGeom>
              <a:avLst/>
              <a:gdLst/>
              <a:ahLst/>
              <a:cxnLst/>
              <a:rect l="l" t="t" r="r" b="b"/>
              <a:pathLst>
                <a:path w="250" h="964" extrusionOk="0">
                  <a:moveTo>
                    <a:pt x="0" y="0"/>
                  </a:moveTo>
                  <a:lnTo>
                    <a:pt x="250" y="0"/>
                  </a:lnTo>
                  <a:lnTo>
                    <a:pt x="250" y="964"/>
                  </a:lnTo>
                  <a:lnTo>
                    <a:pt x="0" y="96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73" name="Google Shape;2773;p34">
              <a:extLst>
                <a:ext uri="{FF2B5EF4-FFF2-40B4-BE49-F238E27FC236}">
                  <a16:creationId xmlns:a16="http://schemas.microsoft.com/office/drawing/2014/main" id="{6BB753F4-941D-FDB3-D086-89EA2DCEA492}"/>
                </a:ext>
              </a:extLst>
            </p:cNvPr>
            <p:cNvSpPr/>
            <p:nvPr/>
          </p:nvSpPr>
          <p:spPr>
            <a:xfrm>
              <a:off x="5898415" y="1087186"/>
              <a:ext cx="92205" cy="60767"/>
            </a:xfrm>
            <a:custGeom>
              <a:avLst/>
              <a:gdLst/>
              <a:ahLst/>
              <a:cxnLst/>
              <a:rect l="l" t="t" r="r" b="b"/>
              <a:pathLst>
                <a:path w="250" h="482" extrusionOk="0">
                  <a:moveTo>
                    <a:pt x="0" y="0"/>
                  </a:moveTo>
                  <a:lnTo>
                    <a:pt x="250" y="0"/>
                  </a:lnTo>
                  <a:lnTo>
                    <a:pt x="250" y="482"/>
                  </a:lnTo>
                  <a:lnTo>
                    <a:pt x="0" y="48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74" name="Google Shape;2774;p34">
              <a:extLst>
                <a:ext uri="{FF2B5EF4-FFF2-40B4-BE49-F238E27FC236}">
                  <a16:creationId xmlns:a16="http://schemas.microsoft.com/office/drawing/2014/main" id="{FD7632D4-AC6E-94AA-50CB-29ABB0BC6ECA}"/>
                </a:ext>
              </a:extLst>
            </p:cNvPr>
            <p:cNvSpPr/>
            <p:nvPr/>
          </p:nvSpPr>
          <p:spPr>
            <a:xfrm>
              <a:off x="5745354" y="1039846"/>
              <a:ext cx="92205" cy="155447"/>
            </a:xfrm>
            <a:custGeom>
              <a:avLst/>
              <a:gdLst/>
              <a:ahLst/>
              <a:cxnLst/>
              <a:rect l="l" t="t" r="r" b="b"/>
              <a:pathLst>
                <a:path w="250" h="1233" extrusionOk="0">
                  <a:moveTo>
                    <a:pt x="0" y="0"/>
                  </a:moveTo>
                  <a:lnTo>
                    <a:pt x="250" y="0"/>
                  </a:lnTo>
                  <a:lnTo>
                    <a:pt x="250" y="1233"/>
                  </a:lnTo>
                  <a:lnTo>
                    <a:pt x="0" y="123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75" name="Google Shape;2775;p34">
              <a:extLst>
                <a:ext uri="{FF2B5EF4-FFF2-40B4-BE49-F238E27FC236}">
                  <a16:creationId xmlns:a16="http://schemas.microsoft.com/office/drawing/2014/main" id="{8E1FA8F2-0987-CC80-9497-B959396B86DC}"/>
                </a:ext>
              </a:extLst>
            </p:cNvPr>
            <p:cNvSpPr/>
            <p:nvPr/>
          </p:nvSpPr>
          <p:spPr>
            <a:xfrm>
              <a:off x="6510287" y="1053083"/>
              <a:ext cx="92574" cy="128972"/>
            </a:xfrm>
            <a:custGeom>
              <a:avLst/>
              <a:gdLst/>
              <a:ahLst/>
              <a:cxnLst/>
              <a:rect l="l" t="t" r="r" b="b"/>
              <a:pathLst>
                <a:path w="251" h="1023" extrusionOk="0">
                  <a:moveTo>
                    <a:pt x="0" y="0"/>
                  </a:moveTo>
                  <a:lnTo>
                    <a:pt x="251" y="0"/>
                  </a:lnTo>
                  <a:lnTo>
                    <a:pt x="251" y="1023"/>
                  </a:lnTo>
                  <a:lnTo>
                    <a:pt x="0" y="102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76" name="Google Shape;2776;p34">
              <a:extLst>
                <a:ext uri="{FF2B5EF4-FFF2-40B4-BE49-F238E27FC236}">
                  <a16:creationId xmlns:a16="http://schemas.microsoft.com/office/drawing/2014/main" id="{01577A5B-34A4-0C08-D6A7-5B811591FF76}"/>
                </a:ext>
              </a:extLst>
            </p:cNvPr>
            <p:cNvSpPr/>
            <p:nvPr/>
          </p:nvSpPr>
          <p:spPr>
            <a:xfrm>
              <a:off x="6357595" y="1073255"/>
              <a:ext cx="92205" cy="88629"/>
            </a:xfrm>
            <a:custGeom>
              <a:avLst/>
              <a:gdLst/>
              <a:ahLst/>
              <a:cxnLst/>
              <a:rect l="l" t="t" r="r" b="b"/>
              <a:pathLst>
                <a:path w="250" h="703" extrusionOk="0">
                  <a:moveTo>
                    <a:pt x="0" y="0"/>
                  </a:moveTo>
                  <a:lnTo>
                    <a:pt x="250" y="0"/>
                  </a:lnTo>
                  <a:lnTo>
                    <a:pt x="250" y="703"/>
                  </a:lnTo>
                  <a:lnTo>
                    <a:pt x="0" y="70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77" name="Google Shape;2777;p34">
              <a:extLst>
                <a:ext uri="{FF2B5EF4-FFF2-40B4-BE49-F238E27FC236}">
                  <a16:creationId xmlns:a16="http://schemas.microsoft.com/office/drawing/2014/main" id="{18DF38BB-F028-44FE-DE79-A130430DB25B}"/>
                </a:ext>
              </a:extLst>
            </p:cNvPr>
            <p:cNvSpPr/>
            <p:nvPr/>
          </p:nvSpPr>
          <p:spPr>
            <a:xfrm>
              <a:off x="6663347" y="1063925"/>
              <a:ext cx="92205" cy="107288"/>
            </a:xfrm>
            <a:custGeom>
              <a:avLst/>
              <a:gdLst/>
              <a:ahLst/>
              <a:cxnLst/>
              <a:rect l="l" t="t" r="r" b="b"/>
              <a:pathLst>
                <a:path w="250" h="851" extrusionOk="0">
                  <a:moveTo>
                    <a:pt x="0" y="0"/>
                  </a:moveTo>
                  <a:lnTo>
                    <a:pt x="250" y="0"/>
                  </a:lnTo>
                  <a:lnTo>
                    <a:pt x="250" y="851"/>
                  </a:lnTo>
                  <a:lnTo>
                    <a:pt x="0" y="85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78" name="Google Shape;2778;p34">
              <a:extLst>
                <a:ext uri="{FF2B5EF4-FFF2-40B4-BE49-F238E27FC236}">
                  <a16:creationId xmlns:a16="http://schemas.microsoft.com/office/drawing/2014/main" id="{FD58598F-AC0C-E6D1-E19D-5040C5192D7E}"/>
                </a:ext>
              </a:extLst>
            </p:cNvPr>
            <p:cNvSpPr/>
            <p:nvPr/>
          </p:nvSpPr>
          <p:spPr>
            <a:xfrm>
              <a:off x="6204535" y="1008832"/>
              <a:ext cx="92205" cy="217475"/>
            </a:xfrm>
            <a:custGeom>
              <a:avLst/>
              <a:gdLst/>
              <a:ahLst/>
              <a:cxnLst/>
              <a:rect l="l" t="t" r="r" b="b"/>
              <a:pathLst>
                <a:path w="250" h="1725" extrusionOk="0">
                  <a:moveTo>
                    <a:pt x="0" y="0"/>
                  </a:moveTo>
                  <a:lnTo>
                    <a:pt x="250" y="0"/>
                  </a:lnTo>
                  <a:lnTo>
                    <a:pt x="250" y="1725"/>
                  </a:lnTo>
                  <a:lnTo>
                    <a:pt x="0" y="172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79" name="Google Shape;2779;p34">
              <a:extLst>
                <a:ext uri="{FF2B5EF4-FFF2-40B4-BE49-F238E27FC236}">
                  <a16:creationId xmlns:a16="http://schemas.microsoft.com/office/drawing/2014/main" id="{375363F4-C6DF-8D2D-09FE-824F5B727F8C}"/>
                </a:ext>
              </a:extLst>
            </p:cNvPr>
            <p:cNvSpPr/>
            <p:nvPr/>
          </p:nvSpPr>
          <p:spPr>
            <a:xfrm>
              <a:off x="5286542" y="1029823"/>
              <a:ext cx="92205" cy="175493"/>
            </a:xfrm>
            <a:custGeom>
              <a:avLst/>
              <a:gdLst/>
              <a:ahLst/>
              <a:cxnLst/>
              <a:rect l="l" t="t" r="r" b="b"/>
              <a:pathLst>
                <a:path w="250" h="1392" extrusionOk="0">
                  <a:moveTo>
                    <a:pt x="0" y="0"/>
                  </a:moveTo>
                  <a:lnTo>
                    <a:pt x="250" y="0"/>
                  </a:lnTo>
                  <a:lnTo>
                    <a:pt x="250" y="1392"/>
                  </a:lnTo>
                  <a:lnTo>
                    <a:pt x="0" y="139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80" name="Google Shape;2780;p34">
              <a:extLst>
                <a:ext uri="{FF2B5EF4-FFF2-40B4-BE49-F238E27FC236}">
                  <a16:creationId xmlns:a16="http://schemas.microsoft.com/office/drawing/2014/main" id="{3D9E469F-AB53-C23C-6EB9-4D51BF0A3F4B}"/>
                </a:ext>
              </a:extLst>
            </p:cNvPr>
            <p:cNvSpPr/>
            <p:nvPr/>
          </p:nvSpPr>
          <p:spPr>
            <a:xfrm>
              <a:off x="4062797" y="1043880"/>
              <a:ext cx="92205" cy="147379"/>
            </a:xfrm>
            <a:custGeom>
              <a:avLst/>
              <a:gdLst/>
              <a:ahLst/>
              <a:cxnLst/>
              <a:rect l="l" t="t" r="r" b="b"/>
              <a:pathLst>
                <a:path w="250" h="1169" extrusionOk="0">
                  <a:moveTo>
                    <a:pt x="0" y="0"/>
                  </a:moveTo>
                  <a:lnTo>
                    <a:pt x="250" y="0"/>
                  </a:lnTo>
                  <a:lnTo>
                    <a:pt x="250" y="1169"/>
                  </a:lnTo>
                  <a:lnTo>
                    <a:pt x="0" y="1169"/>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81" name="Google Shape;2781;p34">
              <a:extLst>
                <a:ext uri="{FF2B5EF4-FFF2-40B4-BE49-F238E27FC236}">
                  <a16:creationId xmlns:a16="http://schemas.microsoft.com/office/drawing/2014/main" id="{1E9B3E59-FBC9-04BC-0912-9F3914141C22}"/>
                </a:ext>
              </a:extLst>
            </p:cNvPr>
            <p:cNvSpPr/>
            <p:nvPr/>
          </p:nvSpPr>
          <p:spPr>
            <a:xfrm>
              <a:off x="2991744" y="1043943"/>
              <a:ext cx="92205" cy="147253"/>
            </a:xfrm>
            <a:custGeom>
              <a:avLst/>
              <a:gdLst/>
              <a:ahLst/>
              <a:cxnLst/>
              <a:rect l="l" t="t" r="r" b="b"/>
              <a:pathLst>
                <a:path w="250" h="1168" extrusionOk="0">
                  <a:moveTo>
                    <a:pt x="0" y="0"/>
                  </a:moveTo>
                  <a:lnTo>
                    <a:pt x="250" y="0"/>
                  </a:lnTo>
                  <a:lnTo>
                    <a:pt x="250" y="1168"/>
                  </a:lnTo>
                  <a:lnTo>
                    <a:pt x="0" y="1168"/>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82" name="Google Shape;2782;p34">
              <a:extLst>
                <a:ext uri="{FF2B5EF4-FFF2-40B4-BE49-F238E27FC236}">
                  <a16:creationId xmlns:a16="http://schemas.microsoft.com/office/drawing/2014/main" id="{EF2EA78E-8ABB-CB7A-AED1-7D2D7C34016E}"/>
                </a:ext>
              </a:extLst>
            </p:cNvPr>
            <p:cNvSpPr/>
            <p:nvPr/>
          </p:nvSpPr>
          <p:spPr>
            <a:xfrm>
              <a:off x="2685624" y="1069472"/>
              <a:ext cx="92205" cy="96193"/>
            </a:xfrm>
            <a:custGeom>
              <a:avLst/>
              <a:gdLst/>
              <a:ahLst/>
              <a:cxnLst/>
              <a:rect l="l" t="t" r="r" b="b"/>
              <a:pathLst>
                <a:path w="250" h="763" extrusionOk="0">
                  <a:moveTo>
                    <a:pt x="0" y="0"/>
                  </a:moveTo>
                  <a:lnTo>
                    <a:pt x="250" y="0"/>
                  </a:lnTo>
                  <a:lnTo>
                    <a:pt x="250" y="763"/>
                  </a:lnTo>
                  <a:lnTo>
                    <a:pt x="0" y="76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83" name="Google Shape;2783;p34">
              <a:extLst>
                <a:ext uri="{FF2B5EF4-FFF2-40B4-BE49-F238E27FC236}">
                  <a16:creationId xmlns:a16="http://schemas.microsoft.com/office/drawing/2014/main" id="{2EBB7A64-7194-E965-B110-0E6F81AAE4CF}"/>
                </a:ext>
              </a:extLst>
            </p:cNvPr>
            <p:cNvSpPr/>
            <p:nvPr/>
          </p:nvSpPr>
          <p:spPr>
            <a:xfrm>
              <a:off x="2379503" y="1069535"/>
              <a:ext cx="92574" cy="96067"/>
            </a:xfrm>
            <a:custGeom>
              <a:avLst/>
              <a:gdLst/>
              <a:ahLst/>
              <a:cxnLst/>
              <a:rect l="l" t="t" r="r" b="b"/>
              <a:pathLst>
                <a:path w="251" h="762" extrusionOk="0">
                  <a:moveTo>
                    <a:pt x="0" y="0"/>
                  </a:moveTo>
                  <a:lnTo>
                    <a:pt x="251" y="0"/>
                  </a:lnTo>
                  <a:lnTo>
                    <a:pt x="251" y="762"/>
                  </a:lnTo>
                  <a:lnTo>
                    <a:pt x="0" y="76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84" name="Google Shape;2784;p34">
              <a:extLst>
                <a:ext uri="{FF2B5EF4-FFF2-40B4-BE49-F238E27FC236}">
                  <a16:creationId xmlns:a16="http://schemas.microsoft.com/office/drawing/2014/main" id="{843CD38A-1D46-40A2-8286-8A0687C6074F}"/>
                </a:ext>
              </a:extLst>
            </p:cNvPr>
            <p:cNvSpPr/>
            <p:nvPr/>
          </p:nvSpPr>
          <p:spPr>
            <a:xfrm>
              <a:off x="2532563" y="1037261"/>
              <a:ext cx="92205" cy="160616"/>
            </a:xfrm>
            <a:custGeom>
              <a:avLst/>
              <a:gdLst/>
              <a:ahLst/>
              <a:cxnLst/>
              <a:rect l="l" t="t" r="r" b="b"/>
              <a:pathLst>
                <a:path w="250" h="1274" extrusionOk="0">
                  <a:moveTo>
                    <a:pt x="0" y="0"/>
                  </a:moveTo>
                  <a:lnTo>
                    <a:pt x="250" y="0"/>
                  </a:lnTo>
                  <a:lnTo>
                    <a:pt x="250" y="1274"/>
                  </a:lnTo>
                  <a:lnTo>
                    <a:pt x="0" y="127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85" name="Google Shape;2785;p34">
              <a:extLst>
                <a:ext uri="{FF2B5EF4-FFF2-40B4-BE49-F238E27FC236}">
                  <a16:creationId xmlns:a16="http://schemas.microsoft.com/office/drawing/2014/main" id="{B773166C-9221-6928-B3F7-324430617C29}"/>
                </a:ext>
              </a:extLst>
            </p:cNvPr>
            <p:cNvSpPr/>
            <p:nvPr/>
          </p:nvSpPr>
          <p:spPr>
            <a:xfrm>
              <a:off x="3144804" y="1086996"/>
              <a:ext cx="92205" cy="61145"/>
            </a:xfrm>
            <a:custGeom>
              <a:avLst/>
              <a:gdLst/>
              <a:ahLst/>
              <a:cxnLst/>
              <a:rect l="l" t="t" r="r" b="b"/>
              <a:pathLst>
                <a:path w="250" h="485" extrusionOk="0">
                  <a:moveTo>
                    <a:pt x="0" y="0"/>
                  </a:moveTo>
                  <a:lnTo>
                    <a:pt x="250" y="0"/>
                  </a:lnTo>
                  <a:lnTo>
                    <a:pt x="250" y="485"/>
                  </a:lnTo>
                  <a:lnTo>
                    <a:pt x="0" y="48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86" name="Google Shape;2786;p34">
              <a:extLst>
                <a:ext uri="{FF2B5EF4-FFF2-40B4-BE49-F238E27FC236}">
                  <a16:creationId xmlns:a16="http://schemas.microsoft.com/office/drawing/2014/main" id="{E4C357D3-3CF5-6896-9887-C7F45E4AAC07}"/>
                </a:ext>
              </a:extLst>
            </p:cNvPr>
            <p:cNvSpPr/>
            <p:nvPr/>
          </p:nvSpPr>
          <p:spPr>
            <a:xfrm>
              <a:off x="3603617" y="1086996"/>
              <a:ext cx="92574" cy="61145"/>
            </a:xfrm>
            <a:custGeom>
              <a:avLst/>
              <a:gdLst/>
              <a:ahLst/>
              <a:cxnLst/>
              <a:rect l="l" t="t" r="r" b="b"/>
              <a:pathLst>
                <a:path w="251" h="485" extrusionOk="0">
                  <a:moveTo>
                    <a:pt x="0" y="0"/>
                  </a:moveTo>
                  <a:lnTo>
                    <a:pt x="251" y="0"/>
                  </a:lnTo>
                  <a:lnTo>
                    <a:pt x="251" y="485"/>
                  </a:lnTo>
                  <a:lnTo>
                    <a:pt x="0" y="48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87" name="Google Shape;2787;p34">
              <a:extLst>
                <a:ext uri="{FF2B5EF4-FFF2-40B4-BE49-F238E27FC236}">
                  <a16:creationId xmlns:a16="http://schemas.microsoft.com/office/drawing/2014/main" id="{D026D455-5B00-6168-9D6D-4E6E3BDFB396}"/>
                </a:ext>
              </a:extLst>
            </p:cNvPr>
            <p:cNvSpPr/>
            <p:nvPr/>
          </p:nvSpPr>
          <p:spPr>
            <a:xfrm>
              <a:off x="4215858" y="1086996"/>
              <a:ext cx="92205" cy="61145"/>
            </a:xfrm>
            <a:custGeom>
              <a:avLst/>
              <a:gdLst/>
              <a:ahLst/>
              <a:cxnLst/>
              <a:rect l="l" t="t" r="r" b="b"/>
              <a:pathLst>
                <a:path w="250" h="485" extrusionOk="0">
                  <a:moveTo>
                    <a:pt x="0" y="0"/>
                  </a:moveTo>
                  <a:lnTo>
                    <a:pt x="250" y="0"/>
                  </a:lnTo>
                  <a:lnTo>
                    <a:pt x="250" y="485"/>
                  </a:lnTo>
                  <a:lnTo>
                    <a:pt x="0" y="48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88" name="Google Shape;2788;p34">
              <a:extLst>
                <a:ext uri="{FF2B5EF4-FFF2-40B4-BE49-F238E27FC236}">
                  <a16:creationId xmlns:a16="http://schemas.microsoft.com/office/drawing/2014/main" id="{3B2809A4-8654-5756-1E90-FEBB54D247C4}"/>
                </a:ext>
              </a:extLst>
            </p:cNvPr>
            <p:cNvSpPr/>
            <p:nvPr/>
          </p:nvSpPr>
          <p:spPr>
            <a:xfrm>
              <a:off x="4980422" y="1002717"/>
              <a:ext cx="92205" cy="229704"/>
            </a:xfrm>
            <a:custGeom>
              <a:avLst/>
              <a:gdLst/>
              <a:ahLst/>
              <a:cxnLst/>
              <a:rect l="l" t="t" r="r" b="b"/>
              <a:pathLst>
                <a:path w="250" h="1822" extrusionOk="0">
                  <a:moveTo>
                    <a:pt x="0" y="0"/>
                  </a:moveTo>
                  <a:lnTo>
                    <a:pt x="250" y="0"/>
                  </a:lnTo>
                  <a:lnTo>
                    <a:pt x="250" y="1822"/>
                  </a:lnTo>
                  <a:lnTo>
                    <a:pt x="0" y="182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89" name="Google Shape;2789;p34">
              <a:extLst>
                <a:ext uri="{FF2B5EF4-FFF2-40B4-BE49-F238E27FC236}">
                  <a16:creationId xmlns:a16="http://schemas.microsoft.com/office/drawing/2014/main" id="{DB0EAA00-99F1-74BF-A09D-5D268D53A570}"/>
                </a:ext>
              </a:extLst>
            </p:cNvPr>
            <p:cNvSpPr/>
            <p:nvPr/>
          </p:nvSpPr>
          <p:spPr>
            <a:xfrm>
              <a:off x="4674301" y="1098532"/>
              <a:ext cx="92205" cy="38074"/>
            </a:xfrm>
            <a:custGeom>
              <a:avLst/>
              <a:gdLst/>
              <a:ahLst/>
              <a:cxnLst/>
              <a:rect l="l" t="t" r="r" b="b"/>
              <a:pathLst>
                <a:path w="250" h="302" extrusionOk="0">
                  <a:moveTo>
                    <a:pt x="0" y="0"/>
                  </a:moveTo>
                  <a:lnTo>
                    <a:pt x="250" y="0"/>
                  </a:lnTo>
                  <a:lnTo>
                    <a:pt x="250" y="302"/>
                  </a:lnTo>
                  <a:lnTo>
                    <a:pt x="0" y="3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90" name="Google Shape;2790;p34">
              <a:extLst>
                <a:ext uri="{FF2B5EF4-FFF2-40B4-BE49-F238E27FC236}">
                  <a16:creationId xmlns:a16="http://schemas.microsoft.com/office/drawing/2014/main" id="{B26DF71E-2886-BB13-FBED-DD040D7C4EB1}"/>
                </a:ext>
              </a:extLst>
            </p:cNvPr>
            <p:cNvSpPr/>
            <p:nvPr/>
          </p:nvSpPr>
          <p:spPr>
            <a:xfrm>
              <a:off x="5592294" y="1098532"/>
              <a:ext cx="92574" cy="38074"/>
            </a:xfrm>
            <a:custGeom>
              <a:avLst/>
              <a:gdLst/>
              <a:ahLst/>
              <a:cxnLst/>
              <a:rect l="l" t="t" r="r" b="b"/>
              <a:pathLst>
                <a:path w="251" h="302" extrusionOk="0">
                  <a:moveTo>
                    <a:pt x="0" y="0"/>
                  </a:moveTo>
                  <a:lnTo>
                    <a:pt x="251" y="0"/>
                  </a:lnTo>
                  <a:lnTo>
                    <a:pt x="251" y="302"/>
                  </a:lnTo>
                  <a:lnTo>
                    <a:pt x="0" y="3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91" name="Google Shape;2791;p34">
              <a:extLst>
                <a:ext uri="{FF2B5EF4-FFF2-40B4-BE49-F238E27FC236}">
                  <a16:creationId xmlns:a16="http://schemas.microsoft.com/office/drawing/2014/main" id="{9F3E8DCE-0ECE-0112-A3FB-487A11D1303F}"/>
                </a:ext>
              </a:extLst>
            </p:cNvPr>
            <p:cNvSpPr/>
            <p:nvPr/>
          </p:nvSpPr>
          <p:spPr>
            <a:xfrm>
              <a:off x="6051475" y="1098532"/>
              <a:ext cx="92205" cy="38074"/>
            </a:xfrm>
            <a:custGeom>
              <a:avLst/>
              <a:gdLst/>
              <a:ahLst/>
              <a:cxnLst/>
              <a:rect l="l" t="t" r="r" b="b"/>
              <a:pathLst>
                <a:path w="250" h="302" extrusionOk="0">
                  <a:moveTo>
                    <a:pt x="0" y="0"/>
                  </a:moveTo>
                  <a:lnTo>
                    <a:pt x="250" y="0"/>
                  </a:lnTo>
                  <a:lnTo>
                    <a:pt x="250" y="302"/>
                  </a:lnTo>
                  <a:lnTo>
                    <a:pt x="0" y="3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92" name="Google Shape;2792;p34">
              <a:extLst>
                <a:ext uri="{FF2B5EF4-FFF2-40B4-BE49-F238E27FC236}">
                  <a16:creationId xmlns:a16="http://schemas.microsoft.com/office/drawing/2014/main" id="{3E4268FE-5C80-1D48-7AAB-CB96E737DC12}"/>
                </a:ext>
              </a:extLst>
            </p:cNvPr>
            <p:cNvSpPr/>
            <p:nvPr/>
          </p:nvSpPr>
          <p:spPr>
            <a:xfrm>
              <a:off x="2838684" y="1102314"/>
              <a:ext cx="92205" cy="30510"/>
            </a:xfrm>
            <a:custGeom>
              <a:avLst/>
              <a:gdLst/>
              <a:ahLst/>
              <a:cxnLst/>
              <a:rect l="l" t="t" r="r" b="b"/>
              <a:pathLst>
                <a:path w="250" h="242" extrusionOk="0">
                  <a:moveTo>
                    <a:pt x="0" y="0"/>
                  </a:moveTo>
                  <a:lnTo>
                    <a:pt x="250" y="0"/>
                  </a:lnTo>
                  <a:lnTo>
                    <a:pt x="250" y="242"/>
                  </a:lnTo>
                  <a:lnTo>
                    <a:pt x="0" y="242"/>
                  </a:lnTo>
                  <a:lnTo>
                    <a:pt x="0" y="0"/>
                  </a:lnTo>
                  <a:close/>
                </a:path>
              </a:pathLst>
            </a:custGeom>
            <a:solidFill>
              <a:schemeClr val="accent1"/>
            </a:solidFill>
            <a:ln>
              <a:noFill/>
            </a:ln>
          </p:spPr>
          <p:txBody>
            <a:bodyPr spcFirstLastPara="1" wrap="square" lIns="90000" tIns="42100" rIns="90000" bIns="421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93" name="Google Shape;2793;p34">
              <a:extLst>
                <a:ext uri="{FF2B5EF4-FFF2-40B4-BE49-F238E27FC236}">
                  <a16:creationId xmlns:a16="http://schemas.microsoft.com/office/drawing/2014/main" id="{AC62869B-109C-513E-B603-EB03507EEB71}"/>
                </a:ext>
              </a:extLst>
            </p:cNvPr>
            <p:cNvSpPr/>
            <p:nvPr/>
          </p:nvSpPr>
          <p:spPr>
            <a:xfrm>
              <a:off x="2226811" y="998179"/>
              <a:ext cx="92205" cy="238781"/>
            </a:xfrm>
            <a:custGeom>
              <a:avLst/>
              <a:gdLst/>
              <a:ahLst/>
              <a:cxnLst/>
              <a:rect l="l" t="t" r="r" b="b"/>
              <a:pathLst>
                <a:path w="250" h="1894" extrusionOk="0">
                  <a:moveTo>
                    <a:pt x="0" y="0"/>
                  </a:moveTo>
                  <a:lnTo>
                    <a:pt x="250" y="0"/>
                  </a:lnTo>
                  <a:lnTo>
                    <a:pt x="250" y="1894"/>
                  </a:lnTo>
                  <a:lnTo>
                    <a:pt x="0" y="189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2794" name="Google Shape;2794;p34">
            <a:extLst>
              <a:ext uri="{FF2B5EF4-FFF2-40B4-BE49-F238E27FC236}">
                <a16:creationId xmlns:a16="http://schemas.microsoft.com/office/drawing/2014/main" id="{3641BB4A-FC66-3E10-5622-8B39FFB24AAD}"/>
              </a:ext>
            </a:extLst>
          </p:cNvPr>
          <p:cNvGrpSpPr/>
          <p:nvPr/>
        </p:nvGrpSpPr>
        <p:grpSpPr>
          <a:xfrm rot="10800000">
            <a:off x="2282274" y="615704"/>
            <a:ext cx="4528741" cy="453231"/>
            <a:chOff x="2226811" y="890954"/>
            <a:chExt cx="4528741" cy="453231"/>
          </a:xfrm>
        </p:grpSpPr>
        <p:sp>
          <p:nvSpPr>
            <p:cNvPr id="2795" name="Google Shape;2795;p34">
              <a:extLst>
                <a:ext uri="{FF2B5EF4-FFF2-40B4-BE49-F238E27FC236}">
                  <a16:creationId xmlns:a16="http://schemas.microsoft.com/office/drawing/2014/main" id="{D80A2FC2-0CAC-81E4-16C8-EB260323AE00}"/>
                </a:ext>
              </a:extLst>
            </p:cNvPr>
            <p:cNvSpPr/>
            <p:nvPr/>
          </p:nvSpPr>
          <p:spPr>
            <a:xfrm>
              <a:off x="3450556" y="1023015"/>
              <a:ext cx="92574" cy="189109"/>
            </a:xfrm>
            <a:custGeom>
              <a:avLst/>
              <a:gdLst/>
              <a:ahLst/>
              <a:cxnLst/>
              <a:rect l="l" t="t" r="r" b="b"/>
              <a:pathLst>
                <a:path w="251" h="1500" extrusionOk="0">
                  <a:moveTo>
                    <a:pt x="0" y="0"/>
                  </a:moveTo>
                  <a:lnTo>
                    <a:pt x="251" y="0"/>
                  </a:lnTo>
                  <a:lnTo>
                    <a:pt x="251" y="1500"/>
                  </a:lnTo>
                  <a:lnTo>
                    <a:pt x="0" y="1500"/>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96" name="Google Shape;2796;p34">
              <a:extLst>
                <a:ext uri="{FF2B5EF4-FFF2-40B4-BE49-F238E27FC236}">
                  <a16:creationId xmlns:a16="http://schemas.microsoft.com/office/drawing/2014/main" id="{B3F93065-AEFA-1666-E9EB-D00A2D4FF3C7}"/>
                </a:ext>
              </a:extLst>
            </p:cNvPr>
            <p:cNvSpPr/>
            <p:nvPr/>
          </p:nvSpPr>
          <p:spPr>
            <a:xfrm>
              <a:off x="3909737" y="948569"/>
              <a:ext cx="92205" cy="338000"/>
            </a:xfrm>
            <a:custGeom>
              <a:avLst/>
              <a:gdLst/>
              <a:ahLst/>
              <a:cxnLst/>
              <a:rect l="l" t="t" r="r" b="b"/>
              <a:pathLst>
                <a:path w="250" h="2681" extrusionOk="0">
                  <a:moveTo>
                    <a:pt x="0" y="0"/>
                  </a:moveTo>
                  <a:lnTo>
                    <a:pt x="250" y="0"/>
                  </a:lnTo>
                  <a:lnTo>
                    <a:pt x="250" y="2681"/>
                  </a:lnTo>
                  <a:lnTo>
                    <a:pt x="0" y="2681"/>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97" name="Google Shape;2797;p34">
              <a:extLst>
                <a:ext uri="{FF2B5EF4-FFF2-40B4-BE49-F238E27FC236}">
                  <a16:creationId xmlns:a16="http://schemas.microsoft.com/office/drawing/2014/main" id="{FE4163A4-71CA-B959-AF43-BE9C18763975}"/>
                </a:ext>
              </a:extLst>
            </p:cNvPr>
            <p:cNvSpPr/>
            <p:nvPr/>
          </p:nvSpPr>
          <p:spPr>
            <a:xfrm>
              <a:off x="4521241" y="890954"/>
              <a:ext cx="92574" cy="453231"/>
            </a:xfrm>
            <a:custGeom>
              <a:avLst/>
              <a:gdLst/>
              <a:ahLst/>
              <a:cxnLst/>
              <a:rect l="l" t="t" r="r" b="b"/>
              <a:pathLst>
                <a:path w="251" h="3595" extrusionOk="0">
                  <a:moveTo>
                    <a:pt x="0" y="0"/>
                  </a:moveTo>
                  <a:lnTo>
                    <a:pt x="251" y="0"/>
                  </a:lnTo>
                  <a:lnTo>
                    <a:pt x="251" y="3595"/>
                  </a:lnTo>
                  <a:lnTo>
                    <a:pt x="0" y="359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98" name="Google Shape;2798;p34">
              <a:extLst>
                <a:ext uri="{FF2B5EF4-FFF2-40B4-BE49-F238E27FC236}">
                  <a16:creationId xmlns:a16="http://schemas.microsoft.com/office/drawing/2014/main" id="{DCC5931C-9193-8D8F-B5F3-55268F47B459}"/>
                </a:ext>
              </a:extLst>
            </p:cNvPr>
            <p:cNvSpPr/>
            <p:nvPr/>
          </p:nvSpPr>
          <p:spPr>
            <a:xfrm>
              <a:off x="5439602" y="925498"/>
              <a:ext cx="92205" cy="384143"/>
            </a:xfrm>
            <a:custGeom>
              <a:avLst/>
              <a:gdLst/>
              <a:ahLst/>
              <a:cxnLst/>
              <a:rect l="l" t="t" r="r" b="b"/>
              <a:pathLst>
                <a:path w="250" h="3047" extrusionOk="0">
                  <a:moveTo>
                    <a:pt x="0" y="0"/>
                  </a:moveTo>
                  <a:lnTo>
                    <a:pt x="250" y="0"/>
                  </a:lnTo>
                  <a:lnTo>
                    <a:pt x="250" y="3047"/>
                  </a:lnTo>
                  <a:lnTo>
                    <a:pt x="0" y="3047"/>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99" name="Google Shape;2799;p34">
              <a:extLst>
                <a:ext uri="{FF2B5EF4-FFF2-40B4-BE49-F238E27FC236}">
                  <a16:creationId xmlns:a16="http://schemas.microsoft.com/office/drawing/2014/main" id="{537D63DE-A0E7-E662-DC8B-6B92B74FE7EF}"/>
                </a:ext>
              </a:extLst>
            </p:cNvPr>
            <p:cNvSpPr/>
            <p:nvPr/>
          </p:nvSpPr>
          <p:spPr>
            <a:xfrm>
              <a:off x="4827361" y="985508"/>
              <a:ext cx="92205" cy="264122"/>
            </a:xfrm>
            <a:custGeom>
              <a:avLst/>
              <a:gdLst/>
              <a:ahLst/>
              <a:cxnLst/>
              <a:rect l="l" t="t" r="r" b="b"/>
              <a:pathLst>
                <a:path w="250" h="2095" extrusionOk="0">
                  <a:moveTo>
                    <a:pt x="0" y="0"/>
                  </a:moveTo>
                  <a:lnTo>
                    <a:pt x="250" y="0"/>
                  </a:lnTo>
                  <a:lnTo>
                    <a:pt x="250" y="2095"/>
                  </a:lnTo>
                  <a:lnTo>
                    <a:pt x="0" y="209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00" name="Google Shape;2800;p34">
              <a:extLst>
                <a:ext uri="{FF2B5EF4-FFF2-40B4-BE49-F238E27FC236}">
                  <a16:creationId xmlns:a16="http://schemas.microsoft.com/office/drawing/2014/main" id="{62D8E767-93E2-3582-8160-7408D7AD85E4}"/>
                </a:ext>
              </a:extLst>
            </p:cNvPr>
            <p:cNvSpPr/>
            <p:nvPr/>
          </p:nvSpPr>
          <p:spPr>
            <a:xfrm>
              <a:off x="3297865" y="1043880"/>
              <a:ext cx="92205" cy="147379"/>
            </a:xfrm>
            <a:custGeom>
              <a:avLst/>
              <a:gdLst/>
              <a:ahLst/>
              <a:cxnLst/>
              <a:rect l="l" t="t" r="r" b="b"/>
              <a:pathLst>
                <a:path w="250" h="1169" extrusionOk="0">
                  <a:moveTo>
                    <a:pt x="0" y="0"/>
                  </a:moveTo>
                  <a:lnTo>
                    <a:pt x="250" y="0"/>
                  </a:lnTo>
                  <a:lnTo>
                    <a:pt x="250" y="1169"/>
                  </a:lnTo>
                  <a:lnTo>
                    <a:pt x="0" y="1169"/>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01" name="Google Shape;2801;p34">
              <a:extLst>
                <a:ext uri="{FF2B5EF4-FFF2-40B4-BE49-F238E27FC236}">
                  <a16:creationId xmlns:a16="http://schemas.microsoft.com/office/drawing/2014/main" id="{4AF82CDD-645B-DBDD-2378-4AC240DAF55F}"/>
                </a:ext>
              </a:extLst>
            </p:cNvPr>
            <p:cNvSpPr/>
            <p:nvPr/>
          </p:nvSpPr>
          <p:spPr>
            <a:xfrm>
              <a:off x="3756677" y="1043943"/>
              <a:ext cx="92205" cy="147253"/>
            </a:xfrm>
            <a:custGeom>
              <a:avLst/>
              <a:gdLst/>
              <a:ahLst/>
              <a:cxnLst/>
              <a:rect l="l" t="t" r="r" b="b"/>
              <a:pathLst>
                <a:path w="250" h="1168" extrusionOk="0">
                  <a:moveTo>
                    <a:pt x="0" y="0"/>
                  </a:moveTo>
                  <a:lnTo>
                    <a:pt x="250" y="0"/>
                  </a:lnTo>
                  <a:lnTo>
                    <a:pt x="250" y="1168"/>
                  </a:lnTo>
                  <a:lnTo>
                    <a:pt x="0" y="1168"/>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02" name="Google Shape;2802;p34">
              <a:extLst>
                <a:ext uri="{FF2B5EF4-FFF2-40B4-BE49-F238E27FC236}">
                  <a16:creationId xmlns:a16="http://schemas.microsoft.com/office/drawing/2014/main" id="{D3CF0827-34F9-44D7-11EF-43B7EC5E7559}"/>
                </a:ext>
              </a:extLst>
            </p:cNvPr>
            <p:cNvSpPr/>
            <p:nvPr/>
          </p:nvSpPr>
          <p:spPr>
            <a:xfrm>
              <a:off x="4368549" y="978764"/>
              <a:ext cx="92574" cy="277612"/>
            </a:xfrm>
            <a:custGeom>
              <a:avLst/>
              <a:gdLst/>
              <a:ahLst/>
              <a:cxnLst/>
              <a:rect l="l" t="t" r="r" b="b"/>
              <a:pathLst>
                <a:path w="251" h="2202" extrusionOk="0">
                  <a:moveTo>
                    <a:pt x="0" y="0"/>
                  </a:moveTo>
                  <a:lnTo>
                    <a:pt x="251" y="0"/>
                  </a:lnTo>
                  <a:lnTo>
                    <a:pt x="251" y="2202"/>
                  </a:lnTo>
                  <a:lnTo>
                    <a:pt x="0" y="220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03" name="Google Shape;2803;p34">
              <a:extLst>
                <a:ext uri="{FF2B5EF4-FFF2-40B4-BE49-F238E27FC236}">
                  <a16:creationId xmlns:a16="http://schemas.microsoft.com/office/drawing/2014/main" id="{CFE609AA-72A3-C874-2F80-E562BB063FA6}"/>
                </a:ext>
              </a:extLst>
            </p:cNvPr>
            <p:cNvSpPr/>
            <p:nvPr/>
          </p:nvSpPr>
          <p:spPr>
            <a:xfrm>
              <a:off x="5133482" y="1056802"/>
              <a:ext cx="92205" cy="121534"/>
            </a:xfrm>
            <a:custGeom>
              <a:avLst/>
              <a:gdLst/>
              <a:ahLst/>
              <a:cxnLst/>
              <a:rect l="l" t="t" r="r" b="b"/>
              <a:pathLst>
                <a:path w="250" h="964" extrusionOk="0">
                  <a:moveTo>
                    <a:pt x="0" y="0"/>
                  </a:moveTo>
                  <a:lnTo>
                    <a:pt x="250" y="0"/>
                  </a:lnTo>
                  <a:lnTo>
                    <a:pt x="250" y="964"/>
                  </a:lnTo>
                  <a:lnTo>
                    <a:pt x="0" y="964"/>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04" name="Google Shape;2804;p34">
              <a:extLst>
                <a:ext uri="{FF2B5EF4-FFF2-40B4-BE49-F238E27FC236}">
                  <a16:creationId xmlns:a16="http://schemas.microsoft.com/office/drawing/2014/main" id="{9E391A40-4532-184F-8335-FFE68409797D}"/>
                </a:ext>
              </a:extLst>
            </p:cNvPr>
            <p:cNvSpPr/>
            <p:nvPr/>
          </p:nvSpPr>
          <p:spPr>
            <a:xfrm>
              <a:off x="5898415" y="1087186"/>
              <a:ext cx="92205" cy="60767"/>
            </a:xfrm>
            <a:custGeom>
              <a:avLst/>
              <a:gdLst/>
              <a:ahLst/>
              <a:cxnLst/>
              <a:rect l="l" t="t" r="r" b="b"/>
              <a:pathLst>
                <a:path w="250" h="482" extrusionOk="0">
                  <a:moveTo>
                    <a:pt x="0" y="0"/>
                  </a:moveTo>
                  <a:lnTo>
                    <a:pt x="250" y="0"/>
                  </a:lnTo>
                  <a:lnTo>
                    <a:pt x="250" y="482"/>
                  </a:lnTo>
                  <a:lnTo>
                    <a:pt x="0" y="48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05" name="Google Shape;2805;p34">
              <a:extLst>
                <a:ext uri="{FF2B5EF4-FFF2-40B4-BE49-F238E27FC236}">
                  <a16:creationId xmlns:a16="http://schemas.microsoft.com/office/drawing/2014/main" id="{66A1AF17-2824-004A-8666-0381DE9D4BC6}"/>
                </a:ext>
              </a:extLst>
            </p:cNvPr>
            <p:cNvSpPr/>
            <p:nvPr/>
          </p:nvSpPr>
          <p:spPr>
            <a:xfrm>
              <a:off x="5745354" y="1039846"/>
              <a:ext cx="92205" cy="155447"/>
            </a:xfrm>
            <a:custGeom>
              <a:avLst/>
              <a:gdLst/>
              <a:ahLst/>
              <a:cxnLst/>
              <a:rect l="l" t="t" r="r" b="b"/>
              <a:pathLst>
                <a:path w="250" h="1233" extrusionOk="0">
                  <a:moveTo>
                    <a:pt x="0" y="0"/>
                  </a:moveTo>
                  <a:lnTo>
                    <a:pt x="250" y="0"/>
                  </a:lnTo>
                  <a:lnTo>
                    <a:pt x="250" y="1233"/>
                  </a:lnTo>
                  <a:lnTo>
                    <a:pt x="0" y="123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06" name="Google Shape;2806;p34">
              <a:extLst>
                <a:ext uri="{FF2B5EF4-FFF2-40B4-BE49-F238E27FC236}">
                  <a16:creationId xmlns:a16="http://schemas.microsoft.com/office/drawing/2014/main" id="{45A802C0-556C-018D-44F4-0DCFA72BDAD5}"/>
                </a:ext>
              </a:extLst>
            </p:cNvPr>
            <p:cNvSpPr/>
            <p:nvPr/>
          </p:nvSpPr>
          <p:spPr>
            <a:xfrm>
              <a:off x="6510287" y="1053083"/>
              <a:ext cx="92574" cy="128972"/>
            </a:xfrm>
            <a:custGeom>
              <a:avLst/>
              <a:gdLst/>
              <a:ahLst/>
              <a:cxnLst/>
              <a:rect l="l" t="t" r="r" b="b"/>
              <a:pathLst>
                <a:path w="251" h="1023" extrusionOk="0">
                  <a:moveTo>
                    <a:pt x="0" y="0"/>
                  </a:moveTo>
                  <a:lnTo>
                    <a:pt x="251" y="0"/>
                  </a:lnTo>
                  <a:lnTo>
                    <a:pt x="251" y="1023"/>
                  </a:lnTo>
                  <a:lnTo>
                    <a:pt x="0" y="102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07" name="Google Shape;2807;p34">
              <a:extLst>
                <a:ext uri="{FF2B5EF4-FFF2-40B4-BE49-F238E27FC236}">
                  <a16:creationId xmlns:a16="http://schemas.microsoft.com/office/drawing/2014/main" id="{1950988E-A44D-6E46-611B-34DAB1A8D10E}"/>
                </a:ext>
              </a:extLst>
            </p:cNvPr>
            <p:cNvSpPr/>
            <p:nvPr/>
          </p:nvSpPr>
          <p:spPr>
            <a:xfrm>
              <a:off x="6357595" y="1073255"/>
              <a:ext cx="92205" cy="88629"/>
            </a:xfrm>
            <a:custGeom>
              <a:avLst/>
              <a:gdLst/>
              <a:ahLst/>
              <a:cxnLst/>
              <a:rect l="l" t="t" r="r" b="b"/>
              <a:pathLst>
                <a:path w="250" h="703" extrusionOk="0">
                  <a:moveTo>
                    <a:pt x="0" y="0"/>
                  </a:moveTo>
                  <a:lnTo>
                    <a:pt x="250" y="0"/>
                  </a:lnTo>
                  <a:lnTo>
                    <a:pt x="250" y="703"/>
                  </a:lnTo>
                  <a:lnTo>
                    <a:pt x="0" y="70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08" name="Google Shape;2808;p34">
              <a:extLst>
                <a:ext uri="{FF2B5EF4-FFF2-40B4-BE49-F238E27FC236}">
                  <a16:creationId xmlns:a16="http://schemas.microsoft.com/office/drawing/2014/main" id="{6FC8707D-591B-EF98-0C15-B8FE451BA1AE}"/>
                </a:ext>
              </a:extLst>
            </p:cNvPr>
            <p:cNvSpPr/>
            <p:nvPr/>
          </p:nvSpPr>
          <p:spPr>
            <a:xfrm>
              <a:off x="6663347" y="1063925"/>
              <a:ext cx="92205" cy="107288"/>
            </a:xfrm>
            <a:custGeom>
              <a:avLst/>
              <a:gdLst/>
              <a:ahLst/>
              <a:cxnLst/>
              <a:rect l="l" t="t" r="r" b="b"/>
              <a:pathLst>
                <a:path w="250" h="851" extrusionOk="0">
                  <a:moveTo>
                    <a:pt x="0" y="0"/>
                  </a:moveTo>
                  <a:lnTo>
                    <a:pt x="250" y="0"/>
                  </a:lnTo>
                  <a:lnTo>
                    <a:pt x="250" y="851"/>
                  </a:lnTo>
                  <a:lnTo>
                    <a:pt x="0" y="851"/>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09" name="Google Shape;2809;p34">
              <a:extLst>
                <a:ext uri="{FF2B5EF4-FFF2-40B4-BE49-F238E27FC236}">
                  <a16:creationId xmlns:a16="http://schemas.microsoft.com/office/drawing/2014/main" id="{9D305250-29FB-C16A-BF81-7A650A0F17CF}"/>
                </a:ext>
              </a:extLst>
            </p:cNvPr>
            <p:cNvSpPr/>
            <p:nvPr/>
          </p:nvSpPr>
          <p:spPr>
            <a:xfrm>
              <a:off x="6204535" y="1008832"/>
              <a:ext cx="92205" cy="217475"/>
            </a:xfrm>
            <a:custGeom>
              <a:avLst/>
              <a:gdLst/>
              <a:ahLst/>
              <a:cxnLst/>
              <a:rect l="l" t="t" r="r" b="b"/>
              <a:pathLst>
                <a:path w="250" h="1725" extrusionOk="0">
                  <a:moveTo>
                    <a:pt x="0" y="0"/>
                  </a:moveTo>
                  <a:lnTo>
                    <a:pt x="250" y="0"/>
                  </a:lnTo>
                  <a:lnTo>
                    <a:pt x="250" y="1725"/>
                  </a:lnTo>
                  <a:lnTo>
                    <a:pt x="0" y="172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10" name="Google Shape;2810;p34">
              <a:extLst>
                <a:ext uri="{FF2B5EF4-FFF2-40B4-BE49-F238E27FC236}">
                  <a16:creationId xmlns:a16="http://schemas.microsoft.com/office/drawing/2014/main" id="{1C3C401B-BD58-3D51-B905-5BDA1A3CC380}"/>
                </a:ext>
              </a:extLst>
            </p:cNvPr>
            <p:cNvSpPr/>
            <p:nvPr/>
          </p:nvSpPr>
          <p:spPr>
            <a:xfrm>
              <a:off x="5286542" y="1029823"/>
              <a:ext cx="92205" cy="175493"/>
            </a:xfrm>
            <a:custGeom>
              <a:avLst/>
              <a:gdLst/>
              <a:ahLst/>
              <a:cxnLst/>
              <a:rect l="l" t="t" r="r" b="b"/>
              <a:pathLst>
                <a:path w="250" h="1392" extrusionOk="0">
                  <a:moveTo>
                    <a:pt x="0" y="0"/>
                  </a:moveTo>
                  <a:lnTo>
                    <a:pt x="250" y="0"/>
                  </a:lnTo>
                  <a:lnTo>
                    <a:pt x="250" y="1392"/>
                  </a:lnTo>
                  <a:lnTo>
                    <a:pt x="0" y="139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11" name="Google Shape;2811;p34">
              <a:extLst>
                <a:ext uri="{FF2B5EF4-FFF2-40B4-BE49-F238E27FC236}">
                  <a16:creationId xmlns:a16="http://schemas.microsoft.com/office/drawing/2014/main" id="{59529B26-3C58-324F-F271-91D02F288A8A}"/>
                </a:ext>
              </a:extLst>
            </p:cNvPr>
            <p:cNvSpPr/>
            <p:nvPr/>
          </p:nvSpPr>
          <p:spPr>
            <a:xfrm>
              <a:off x="4062797" y="1043880"/>
              <a:ext cx="92205" cy="147379"/>
            </a:xfrm>
            <a:custGeom>
              <a:avLst/>
              <a:gdLst/>
              <a:ahLst/>
              <a:cxnLst/>
              <a:rect l="l" t="t" r="r" b="b"/>
              <a:pathLst>
                <a:path w="250" h="1169" extrusionOk="0">
                  <a:moveTo>
                    <a:pt x="0" y="0"/>
                  </a:moveTo>
                  <a:lnTo>
                    <a:pt x="250" y="0"/>
                  </a:lnTo>
                  <a:lnTo>
                    <a:pt x="250" y="1169"/>
                  </a:lnTo>
                  <a:lnTo>
                    <a:pt x="0" y="1169"/>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12" name="Google Shape;2812;p34">
              <a:extLst>
                <a:ext uri="{FF2B5EF4-FFF2-40B4-BE49-F238E27FC236}">
                  <a16:creationId xmlns:a16="http://schemas.microsoft.com/office/drawing/2014/main" id="{2432CAF0-EB78-7584-FFFB-10B692905324}"/>
                </a:ext>
              </a:extLst>
            </p:cNvPr>
            <p:cNvSpPr/>
            <p:nvPr/>
          </p:nvSpPr>
          <p:spPr>
            <a:xfrm>
              <a:off x="2991744" y="1043943"/>
              <a:ext cx="92205" cy="147253"/>
            </a:xfrm>
            <a:custGeom>
              <a:avLst/>
              <a:gdLst/>
              <a:ahLst/>
              <a:cxnLst/>
              <a:rect l="l" t="t" r="r" b="b"/>
              <a:pathLst>
                <a:path w="250" h="1168" extrusionOk="0">
                  <a:moveTo>
                    <a:pt x="0" y="0"/>
                  </a:moveTo>
                  <a:lnTo>
                    <a:pt x="250" y="0"/>
                  </a:lnTo>
                  <a:lnTo>
                    <a:pt x="250" y="1168"/>
                  </a:lnTo>
                  <a:lnTo>
                    <a:pt x="0" y="1168"/>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13" name="Google Shape;2813;p34">
              <a:extLst>
                <a:ext uri="{FF2B5EF4-FFF2-40B4-BE49-F238E27FC236}">
                  <a16:creationId xmlns:a16="http://schemas.microsoft.com/office/drawing/2014/main" id="{FA809089-D3B7-9CD6-EBD5-38C329F429FC}"/>
                </a:ext>
              </a:extLst>
            </p:cNvPr>
            <p:cNvSpPr/>
            <p:nvPr/>
          </p:nvSpPr>
          <p:spPr>
            <a:xfrm>
              <a:off x="2685624" y="1069472"/>
              <a:ext cx="92205" cy="96193"/>
            </a:xfrm>
            <a:custGeom>
              <a:avLst/>
              <a:gdLst/>
              <a:ahLst/>
              <a:cxnLst/>
              <a:rect l="l" t="t" r="r" b="b"/>
              <a:pathLst>
                <a:path w="250" h="763" extrusionOk="0">
                  <a:moveTo>
                    <a:pt x="0" y="0"/>
                  </a:moveTo>
                  <a:lnTo>
                    <a:pt x="250" y="0"/>
                  </a:lnTo>
                  <a:lnTo>
                    <a:pt x="250" y="763"/>
                  </a:lnTo>
                  <a:lnTo>
                    <a:pt x="0" y="76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14" name="Google Shape;2814;p34">
              <a:extLst>
                <a:ext uri="{FF2B5EF4-FFF2-40B4-BE49-F238E27FC236}">
                  <a16:creationId xmlns:a16="http://schemas.microsoft.com/office/drawing/2014/main" id="{CD9EB68D-3589-3763-ECA3-345EA895EFDE}"/>
                </a:ext>
              </a:extLst>
            </p:cNvPr>
            <p:cNvSpPr/>
            <p:nvPr/>
          </p:nvSpPr>
          <p:spPr>
            <a:xfrm>
              <a:off x="2379503" y="1069535"/>
              <a:ext cx="92574" cy="96067"/>
            </a:xfrm>
            <a:custGeom>
              <a:avLst/>
              <a:gdLst/>
              <a:ahLst/>
              <a:cxnLst/>
              <a:rect l="l" t="t" r="r" b="b"/>
              <a:pathLst>
                <a:path w="251" h="762" extrusionOk="0">
                  <a:moveTo>
                    <a:pt x="0" y="0"/>
                  </a:moveTo>
                  <a:lnTo>
                    <a:pt x="251" y="0"/>
                  </a:lnTo>
                  <a:lnTo>
                    <a:pt x="251" y="762"/>
                  </a:lnTo>
                  <a:lnTo>
                    <a:pt x="0" y="76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15" name="Google Shape;2815;p34">
              <a:extLst>
                <a:ext uri="{FF2B5EF4-FFF2-40B4-BE49-F238E27FC236}">
                  <a16:creationId xmlns:a16="http://schemas.microsoft.com/office/drawing/2014/main" id="{C32D2AB9-B44B-0D2C-B73D-37EF7BD7C796}"/>
                </a:ext>
              </a:extLst>
            </p:cNvPr>
            <p:cNvSpPr/>
            <p:nvPr/>
          </p:nvSpPr>
          <p:spPr>
            <a:xfrm>
              <a:off x="2532563" y="1037261"/>
              <a:ext cx="92205" cy="160616"/>
            </a:xfrm>
            <a:custGeom>
              <a:avLst/>
              <a:gdLst/>
              <a:ahLst/>
              <a:cxnLst/>
              <a:rect l="l" t="t" r="r" b="b"/>
              <a:pathLst>
                <a:path w="250" h="1274" extrusionOk="0">
                  <a:moveTo>
                    <a:pt x="0" y="0"/>
                  </a:moveTo>
                  <a:lnTo>
                    <a:pt x="250" y="0"/>
                  </a:lnTo>
                  <a:lnTo>
                    <a:pt x="250" y="1274"/>
                  </a:lnTo>
                  <a:lnTo>
                    <a:pt x="0" y="1274"/>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16" name="Google Shape;2816;p34">
              <a:extLst>
                <a:ext uri="{FF2B5EF4-FFF2-40B4-BE49-F238E27FC236}">
                  <a16:creationId xmlns:a16="http://schemas.microsoft.com/office/drawing/2014/main" id="{4043979A-1261-156D-65D9-6A590D544035}"/>
                </a:ext>
              </a:extLst>
            </p:cNvPr>
            <p:cNvSpPr/>
            <p:nvPr/>
          </p:nvSpPr>
          <p:spPr>
            <a:xfrm>
              <a:off x="3144804" y="1086996"/>
              <a:ext cx="92205" cy="61145"/>
            </a:xfrm>
            <a:custGeom>
              <a:avLst/>
              <a:gdLst/>
              <a:ahLst/>
              <a:cxnLst/>
              <a:rect l="l" t="t" r="r" b="b"/>
              <a:pathLst>
                <a:path w="250" h="485" extrusionOk="0">
                  <a:moveTo>
                    <a:pt x="0" y="0"/>
                  </a:moveTo>
                  <a:lnTo>
                    <a:pt x="250" y="0"/>
                  </a:lnTo>
                  <a:lnTo>
                    <a:pt x="250" y="485"/>
                  </a:lnTo>
                  <a:lnTo>
                    <a:pt x="0" y="48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17" name="Google Shape;2817;p34">
              <a:extLst>
                <a:ext uri="{FF2B5EF4-FFF2-40B4-BE49-F238E27FC236}">
                  <a16:creationId xmlns:a16="http://schemas.microsoft.com/office/drawing/2014/main" id="{0B022918-0E0B-5F09-01D8-921400A9FF08}"/>
                </a:ext>
              </a:extLst>
            </p:cNvPr>
            <p:cNvSpPr/>
            <p:nvPr/>
          </p:nvSpPr>
          <p:spPr>
            <a:xfrm>
              <a:off x="3603617" y="1086996"/>
              <a:ext cx="92574" cy="61145"/>
            </a:xfrm>
            <a:custGeom>
              <a:avLst/>
              <a:gdLst/>
              <a:ahLst/>
              <a:cxnLst/>
              <a:rect l="l" t="t" r="r" b="b"/>
              <a:pathLst>
                <a:path w="251" h="485" extrusionOk="0">
                  <a:moveTo>
                    <a:pt x="0" y="0"/>
                  </a:moveTo>
                  <a:lnTo>
                    <a:pt x="251" y="0"/>
                  </a:lnTo>
                  <a:lnTo>
                    <a:pt x="251" y="485"/>
                  </a:lnTo>
                  <a:lnTo>
                    <a:pt x="0" y="48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18" name="Google Shape;2818;p34">
              <a:extLst>
                <a:ext uri="{FF2B5EF4-FFF2-40B4-BE49-F238E27FC236}">
                  <a16:creationId xmlns:a16="http://schemas.microsoft.com/office/drawing/2014/main" id="{F86826A5-54EB-68D5-643C-A39218867655}"/>
                </a:ext>
              </a:extLst>
            </p:cNvPr>
            <p:cNvSpPr/>
            <p:nvPr/>
          </p:nvSpPr>
          <p:spPr>
            <a:xfrm>
              <a:off x="4215858" y="1086996"/>
              <a:ext cx="92205" cy="61145"/>
            </a:xfrm>
            <a:custGeom>
              <a:avLst/>
              <a:gdLst/>
              <a:ahLst/>
              <a:cxnLst/>
              <a:rect l="l" t="t" r="r" b="b"/>
              <a:pathLst>
                <a:path w="250" h="485" extrusionOk="0">
                  <a:moveTo>
                    <a:pt x="0" y="0"/>
                  </a:moveTo>
                  <a:lnTo>
                    <a:pt x="250" y="0"/>
                  </a:lnTo>
                  <a:lnTo>
                    <a:pt x="250" y="485"/>
                  </a:lnTo>
                  <a:lnTo>
                    <a:pt x="0" y="48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19" name="Google Shape;2819;p34">
              <a:extLst>
                <a:ext uri="{FF2B5EF4-FFF2-40B4-BE49-F238E27FC236}">
                  <a16:creationId xmlns:a16="http://schemas.microsoft.com/office/drawing/2014/main" id="{801A5620-7C03-0104-E32C-8F2E204BEE64}"/>
                </a:ext>
              </a:extLst>
            </p:cNvPr>
            <p:cNvSpPr/>
            <p:nvPr/>
          </p:nvSpPr>
          <p:spPr>
            <a:xfrm>
              <a:off x="4980422" y="1002717"/>
              <a:ext cx="92205" cy="229704"/>
            </a:xfrm>
            <a:custGeom>
              <a:avLst/>
              <a:gdLst/>
              <a:ahLst/>
              <a:cxnLst/>
              <a:rect l="l" t="t" r="r" b="b"/>
              <a:pathLst>
                <a:path w="250" h="1822" extrusionOk="0">
                  <a:moveTo>
                    <a:pt x="0" y="0"/>
                  </a:moveTo>
                  <a:lnTo>
                    <a:pt x="250" y="0"/>
                  </a:lnTo>
                  <a:lnTo>
                    <a:pt x="250" y="1822"/>
                  </a:lnTo>
                  <a:lnTo>
                    <a:pt x="0" y="182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20" name="Google Shape;2820;p34">
              <a:extLst>
                <a:ext uri="{FF2B5EF4-FFF2-40B4-BE49-F238E27FC236}">
                  <a16:creationId xmlns:a16="http://schemas.microsoft.com/office/drawing/2014/main" id="{DBFA0BB1-8A57-EF10-2CB1-F793AB082447}"/>
                </a:ext>
              </a:extLst>
            </p:cNvPr>
            <p:cNvSpPr/>
            <p:nvPr/>
          </p:nvSpPr>
          <p:spPr>
            <a:xfrm>
              <a:off x="4674301" y="1098532"/>
              <a:ext cx="92205" cy="38074"/>
            </a:xfrm>
            <a:custGeom>
              <a:avLst/>
              <a:gdLst/>
              <a:ahLst/>
              <a:cxnLst/>
              <a:rect l="l" t="t" r="r" b="b"/>
              <a:pathLst>
                <a:path w="250" h="302" extrusionOk="0">
                  <a:moveTo>
                    <a:pt x="0" y="0"/>
                  </a:moveTo>
                  <a:lnTo>
                    <a:pt x="250" y="0"/>
                  </a:lnTo>
                  <a:lnTo>
                    <a:pt x="250" y="302"/>
                  </a:lnTo>
                  <a:lnTo>
                    <a:pt x="0" y="30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21" name="Google Shape;2821;p34">
              <a:extLst>
                <a:ext uri="{FF2B5EF4-FFF2-40B4-BE49-F238E27FC236}">
                  <a16:creationId xmlns:a16="http://schemas.microsoft.com/office/drawing/2014/main" id="{3025ECC1-3091-93C3-66AF-CB993AE19915}"/>
                </a:ext>
              </a:extLst>
            </p:cNvPr>
            <p:cNvSpPr/>
            <p:nvPr/>
          </p:nvSpPr>
          <p:spPr>
            <a:xfrm>
              <a:off x="5592294" y="1098532"/>
              <a:ext cx="92574" cy="38074"/>
            </a:xfrm>
            <a:custGeom>
              <a:avLst/>
              <a:gdLst/>
              <a:ahLst/>
              <a:cxnLst/>
              <a:rect l="l" t="t" r="r" b="b"/>
              <a:pathLst>
                <a:path w="251" h="302" extrusionOk="0">
                  <a:moveTo>
                    <a:pt x="0" y="0"/>
                  </a:moveTo>
                  <a:lnTo>
                    <a:pt x="251" y="0"/>
                  </a:lnTo>
                  <a:lnTo>
                    <a:pt x="251" y="302"/>
                  </a:lnTo>
                  <a:lnTo>
                    <a:pt x="0" y="30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22" name="Google Shape;2822;p34">
              <a:extLst>
                <a:ext uri="{FF2B5EF4-FFF2-40B4-BE49-F238E27FC236}">
                  <a16:creationId xmlns:a16="http://schemas.microsoft.com/office/drawing/2014/main" id="{22430808-95DE-A175-0B28-8359CFC84DD1}"/>
                </a:ext>
              </a:extLst>
            </p:cNvPr>
            <p:cNvSpPr/>
            <p:nvPr/>
          </p:nvSpPr>
          <p:spPr>
            <a:xfrm>
              <a:off x="6051475" y="1098532"/>
              <a:ext cx="92205" cy="38074"/>
            </a:xfrm>
            <a:custGeom>
              <a:avLst/>
              <a:gdLst/>
              <a:ahLst/>
              <a:cxnLst/>
              <a:rect l="l" t="t" r="r" b="b"/>
              <a:pathLst>
                <a:path w="250" h="302" extrusionOk="0">
                  <a:moveTo>
                    <a:pt x="0" y="0"/>
                  </a:moveTo>
                  <a:lnTo>
                    <a:pt x="250" y="0"/>
                  </a:lnTo>
                  <a:lnTo>
                    <a:pt x="250" y="302"/>
                  </a:lnTo>
                  <a:lnTo>
                    <a:pt x="0" y="30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23" name="Google Shape;2823;p34">
              <a:extLst>
                <a:ext uri="{FF2B5EF4-FFF2-40B4-BE49-F238E27FC236}">
                  <a16:creationId xmlns:a16="http://schemas.microsoft.com/office/drawing/2014/main" id="{8BB11086-9A51-D919-FC26-C9A2EEC8DACF}"/>
                </a:ext>
              </a:extLst>
            </p:cNvPr>
            <p:cNvSpPr/>
            <p:nvPr/>
          </p:nvSpPr>
          <p:spPr>
            <a:xfrm>
              <a:off x="2838684" y="1102314"/>
              <a:ext cx="92205" cy="30510"/>
            </a:xfrm>
            <a:custGeom>
              <a:avLst/>
              <a:gdLst/>
              <a:ahLst/>
              <a:cxnLst/>
              <a:rect l="l" t="t" r="r" b="b"/>
              <a:pathLst>
                <a:path w="250" h="242" extrusionOk="0">
                  <a:moveTo>
                    <a:pt x="0" y="0"/>
                  </a:moveTo>
                  <a:lnTo>
                    <a:pt x="250" y="0"/>
                  </a:lnTo>
                  <a:lnTo>
                    <a:pt x="250" y="242"/>
                  </a:lnTo>
                  <a:lnTo>
                    <a:pt x="0" y="242"/>
                  </a:lnTo>
                  <a:lnTo>
                    <a:pt x="0" y="0"/>
                  </a:lnTo>
                  <a:close/>
                </a:path>
              </a:pathLst>
            </a:custGeom>
            <a:solidFill>
              <a:schemeClr val="lt2"/>
            </a:solidFill>
            <a:ln>
              <a:noFill/>
            </a:ln>
          </p:spPr>
          <p:txBody>
            <a:bodyPr spcFirstLastPara="1" wrap="square" lIns="90000" tIns="42100" rIns="90000" bIns="421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24" name="Google Shape;2824;p34">
              <a:extLst>
                <a:ext uri="{FF2B5EF4-FFF2-40B4-BE49-F238E27FC236}">
                  <a16:creationId xmlns:a16="http://schemas.microsoft.com/office/drawing/2014/main" id="{03DBC3AA-B8FE-5927-05E6-5579A72CB4E6}"/>
                </a:ext>
              </a:extLst>
            </p:cNvPr>
            <p:cNvSpPr/>
            <p:nvPr/>
          </p:nvSpPr>
          <p:spPr>
            <a:xfrm>
              <a:off x="2226811" y="998179"/>
              <a:ext cx="92205" cy="238781"/>
            </a:xfrm>
            <a:custGeom>
              <a:avLst/>
              <a:gdLst/>
              <a:ahLst/>
              <a:cxnLst/>
              <a:rect l="l" t="t" r="r" b="b"/>
              <a:pathLst>
                <a:path w="250" h="1894" extrusionOk="0">
                  <a:moveTo>
                    <a:pt x="0" y="0"/>
                  </a:moveTo>
                  <a:lnTo>
                    <a:pt x="250" y="0"/>
                  </a:lnTo>
                  <a:lnTo>
                    <a:pt x="250" y="1894"/>
                  </a:lnTo>
                  <a:lnTo>
                    <a:pt x="0" y="1894"/>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2825" name="Google Shape;2825;p34">
            <a:extLst>
              <a:ext uri="{FF2B5EF4-FFF2-40B4-BE49-F238E27FC236}">
                <a16:creationId xmlns:a16="http://schemas.microsoft.com/office/drawing/2014/main" id="{713EEB6C-FAA0-1B70-AF1E-A75F6BF2B73D}"/>
              </a:ext>
            </a:extLst>
          </p:cNvPr>
          <p:cNvGrpSpPr/>
          <p:nvPr/>
        </p:nvGrpSpPr>
        <p:grpSpPr>
          <a:xfrm>
            <a:off x="2282274" y="539504"/>
            <a:ext cx="4528741" cy="453231"/>
            <a:chOff x="2226811" y="890954"/>
            <a:chExt cx="4528741" cy="453231"/>
          </a:xfrm>
        </p:grpSpPr>
        <p:sp>
          <p:nvSpPr>
            <p:cNvPr id="2826" name="Google Shape;2826;p34">
              <a:extLst>
                <a:ext uri="{FF2B5EF4-FFF2-40B4-BE49-F238E27FC236}">
                  <a16:creationId xmlns:a16="http://schemas.microsoft.com/office/drawing/2014/main" id="{8801BEB0-BD26-F60D-2CB7-4C15687293C2}"/>
                </a:ext>
              </a:extLst>
            </p:cNvPr>
            <p:cNvSpPr/>
            <p:nvPr/>
          </p:nvSpPr>
          <p:spPr>
            <a:xfrm>
              <a:off x="3450556" y="1023015"/>
              <a:ext cx="92574" cy="189109"/>
            </a:xfrm>
            <a:custGeom>
              <a:avLst/>
              <a:gdLst/>
              <a:ahLst/>
              <a:cxnLst/>
              <a:rect l="l" t="t" r="r" b="b"/>
              <a:pathLst>
                <a:path w="251" h="1500" extrusionOk="0">
                  <a:moveTo>
                    <a:pt x="0" y="0"/>
                  </a:moveTo>
                  <a:lnTo>
                    <a:pt x="251" y="0"/>
                  </a:lnTo>
                  <a:lnTo>
                    <a:pt x="251" y="1500"/>
                  </a:lnTo>
                  <a:lnTo>
                    <a:pt x="0" y="1500"/>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27" name="Google Shape;2827;p34">
              <a:extLst>
                <a:ext uri="{FF2B5EF4-FFF2-40B4-BE49-F238E27FC236}">
                  <a16:creationId xmlns:a16="http://schemas.microsoft.com/office/drawing/2014/main" id="{B15DFC76-430F-B291-D3E5-A784DB6BAE5A}"/>
                </a:ext>
              </a:extLst>
            </p:cNvPr>
            <p:cNvSpPr/>
            <p:nvPr/>
          </p:nvSpPr>
          <p:spPr>
            <a:xfrm>
              <a:off x="3909737" y="948569"/>
              <a:ext cx="92205" cy="338000"/>
            </a:xfrm>
            <a:custGeom>
              <a:avLst/>
              <a:gdLst/>
              <a:ahLst/>
              <a:cxnLst/>
              <a:rect l="l" t="t" r="r" b="b"/>
              <a:pathLst>
                <a:path w="250" h="2681" extrusionOk="0">
                  <a:moveTo>
                    <a:pt x="0" y="0"/>
                  </a:moveTo>
                  <a:lnTo>
                    <a:pt x="250" y="0"/>
                  </a:lnTo>
                  <a:lnTo>
                    <a:pt x="250" y="2681"/>
                  </a:lnTo>
                  <a:lnTo>
                    <a:pt x="0" y="268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28" name="Google Shape;2828;p34">
              <a:extLst>
                <a:ext uri="{FF2B5EF4-FFF2-40B4-BE49-F238E27FC236}">
                  <a16:creationId xmlns:a16="http://schemas.microsoft.com/office/drawing/2014/main" id="{31D98FA0-8663-00EF-8302-792DD0F66DD4}"/>
                </a:ext>
              </a:extLst>
            </p:cNvPr>
            <p:cNvSpPr/>
            <p:nvPr/>
          </p:nvSpPr>
          <p:spPr>
            <a:xfrm>
              <a:off x="4521241" y="890954"/>
              <a:ext cx="92574" cy="453231"/>
            </a:xfrm>
            <a:custGeom>
              <a:avLst/>
              <a:gdLst/>
              <a:ahLst/>
              <a:cxnLst/>
              <a:rect l="l" t="t" r="r" b="b"/>
              <a:pathLst>
                <a:path w="251" h="3595" extrusionOk="0">
                  <a:moveTo>
                    <a:pt x="0" y="0"/>
                  </a:moveTo>
                  <a:lnTo>
                    <a:pt x="251" y="0"/>
                  </a:lnTo>
                  <a:lnTo>
                    <a:pt x="251" y="3595"/>
                  </a:lnTo>
                  <a:lnTo>
                    <a:pt x="0" y="359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29" name="Google Shape;2829;p34">
              <a:extLst>
                <a:ext uri="{FF2B5EF4-FFF2-40B4-BE49-F238E27FC236}">
                  <a16:creationId xmlns:a16="http://schemas.microsoft.com/office/drawing/2014/main" id="{07F51B10-64D2-479A-27F7-9B2FAE44D871}"/>
                </a:ext>
              </a:extLst>
            </p:cNvPr>
            <p:cNvSpPr/>
            <p:nvPr/>
          </p:nvSpPr>
          <p:spPr>
            <a:xfrm>
              <a:off x="5439602" y="925498"/>
              <a:ext cx="92205" cy="384143"/>
            </a:xfrm>
            <a:custGeom>
              <a:avLst/>
              <a:gdLst/>
              <a:ahLst/>
              <a:cxnLst/>
              <a:rect l="l" t="t" r="r" b="b"/>
              <a:pathLst>
                <a:path w="250" h="3047" extrusionOk="0">
                  <a:moveTo>
                    <a:pt x="0" y="0"/>
                  </a:moveTo>
                  <a:lnTo>
                    <a:pt x="250" y="0"/>
                  </a:lnTo>
                  <a:lnTo>
                    <a:pt x="250" y="3047"/>
                  </a:lnTo>
                  <a:lnTo>
                    <a:pt x="0" y="3047"/>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30" name="Google Shape;2830;p34">
              <a:extLst>
                <a:ext uri="{FF2B5EF4-FFF2-40B4-BE49-F238E27FC236}">
                  <a16:creationId xmlns:a16="http://schemas.microsoft.com/office/drawing/2014/main" id="{36246749-063A-0B8F-7E9B-915CDA1170FB}"/>
                </a:ext>
              </a:extLst>
            </p:cNvPr>
            <p:cNvSpPr/>
            <p:nvPr/>
          </p:nvSpPr>
          <p:spPr>
            <a:xfrm>
              <a:off x="4827361" y="985508"/>
              <a:ext cx="92205" cy="264122"/>
            </a:xfrm>
            <a:custGeom>
              <a:avLst/>
              <a:gdLst/>
              <a:ahLst/>
              <a:cxnLst/>
              <a:rect l="l" t="t" r="r" b="b"/>
              <a:pathLst>
                <a:path w="250" h="2095" extrusionOk="0">
                  <a:moveTo>
                    <a:pt x="0" y="0"/>
                  </a:moveTo>
                  <a:lnTo>
                    <a:pt x="250" y="0"/>
                  </a:lnTo>
                  <a:lnTo>
                    <a:pt x="250" y="2095"/>
                  </a:lnTo>
                  <a:lnTo>
                    <a:pt x="0" y="209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31" name="Google Shape;2831;p34">
              <a:extLst>
                <a:ext uri="{FF2B5EF4-FFF2-40B4-BE49-F238E27FC236}">
                  <a16:creationId xmlns:a16="http://schemas.microsoft.com/office/drawing/2014/main" id="{FEA0D290-0567-9C7C-57BF-5620FB6D08F5}"/>
                </a:ext>
              </a:extLst>
            </p:cNvPr>
            <p:cNvSpPr/>
            <p:nvPr/>
          </p:nvSpPr>
          <p:spPr>
            <a:xfrm>
              <a:off x="3297865" y="1043880"/>
              <a:ext cx="92205" cy="147379"/>
            </a:xfrm>
            <a:custGeom>
              <a:avLst/>
              <a:gdLst/>
              <a:ahLst/>
              <a:cxnLst/>
              <a:rect l="l" t="t" r="r" b="b"/>
              <a:pathLst>
                <a:path w="250" h="1169" extrusionOk="0">
                  <a:moveTo>
                    <a:pt x="0" y="0"/>
                  </a:moveTo>
                  <a:lnTo>
                    <a:pt x="250" y="0"/>
                  </a:lnTo>
                  <a:lnTo>
                    <a:pt x="250" y="1169"/>
                  </a:lnTo>
                  <a:lnTo>
                    <a:pt x="0" y="1169"/>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32" name="Google Shape;2832;p34">
              <a:extLst>
                <a:ext uri="{FF2B5EF4-FFF2-40B4-BE49-F238E27FC236}">
                  <a16:creationId xmlns:a16="http://schemas.microsoft.com/office/drawing/2014/main" id="{C91ACCF2-FDB2-AAB3-CF1F-64830F43F289}"/>
                </a:ext>
              </a:extLst>
            </p:cNvPr>
            <p:cNvSpPr/>
            <p:nvPr/>
          </p:nvSpPr>
          <p:spPr>
            <a:xfrm>
              <a:off x="3756677" y="1043943"/>
              <a:ext cx="92205" cy="147253"/>
            </a:xfrm>
            <a:custGeom>
              <a:avLst/>
              <a:gdLst/>
              <a:ahLst/>
              <a:cxnLst/>
              <a:rect l="l" t="t" r="r" b="b"/>
              <a:pathLst>
                <a:path w="250" h="1168" extrusionOk="0">
                  <a:moveTo>
                    <a:pt x="0" y="0"/>
                  </a:moveTo>
                  <a:lnTo>
                    <a:pt x="250" y="0"/>
                  </a:lnTo>
                  <a:lnTo>
                    <a:pt x="250" y="1168"/>
                  </a:lnTo>
                  <a:lnTo>
                    <a:pt x="0" y="1168"/>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33" name="Google Shape;2833;p34">
              <a:extLst>
                <a:ext uri="{FF2B5EF4-FFF2-40B4-BE49-F238E27FC236}">
                  <a16:creationId xmlns:a16="http://schemas.microsoft.com/office/drawing/2014/main" id="{CDF7A48C-E639-6DC9-D833-FC26C7F93537}"/>
                </a:ext>
              </a:extLst>
            </p:cNvPr>
            <p:cNvSpPr/>
            <p:nvPr/>
          </p:nvSpPr>
          <p:spPr>
            <a:xfrm>
              <a:off x="4368549" y="978764"/>
              <a:ext cx="92574" cy="277612"/>
            </a:xfrm>
            <a:custGeom>
              <a:avLst/>
              <a:gdLst/>
              <a:ahLst/>
              <a:cxnLst/>
              <a:rect l="l" t="t" r="r" b="b"/>
              <a:pathLst>
                <a:path w="251" h="2202" extrusionOk="0">
                  <a:moveTo>
                    <a:pt x="0" y="0"/>
                  </a:moveTo>
                  <a:lnTo>
                    <a:pt x="251" y="0"/>
                  </a:lnTo>
                  <a:lnTo>
                    <a:pt x="251" y="2202"/>
                  </a:lnTo>
                  <a:lnTo>
                    <a:pt x="0" y="22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34" name="Google Shape;2834;p34">
              <a:extLst>
                <a:ext uri="{FF2B5EF4-FFF2-40B4-BE49-F238E27FC236}">
                  <a16:creationId xmlns:a16="http://schemas.microsoft.com/office/drawing/2014/main" id="{8429F1B4-65A1-8145-000A-1E110DD8B373}"/>
                </a:ext>
              </a:extLst>
            </p:cNvPr>
            <p:cNvSpPr/>
            <p:nvPr/>
          </p:nvSpPr>
          <p:spPr>
            <a:xfrm>
              <a:off x="5133482" y="1056802"/>
              <a:ext cx="92205" cy="121534"/>
            </a:xfrm>
            <a:custGeom>
              <a:avLst/>
              <a:gdLst/>
              <a:ahLst/>
              <a:cxnLst/>
              <a:rect l="l" t="t" r="r" b="b"/>
              <a:pathLst>
                <a:path w="250" h="964" extrusionOk="0">
                  <a:moveTo>
                    <a:pt x="0" y="0"/>
                  </a:moveTo>
                  <a:lnTo>
                    <a:pt x="250" y="0"/>
                  </a:lnTo>
                  <a:lnTo>
                    <a:pt x="250" y="964"/>
                  </a:lnTo>
                  <a:lnTo>
                    <a:pt x="0" y="96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35" name="Google Shape;2835;p34">
              <a:extLst>
                <a:ext uri="{FF2B5EF4-FFF2-40B4-BE49-F238E27FC236}">
                  <a16:creationId xmlns:a16="http://schemas.microsoft.com/office/drawing/2014/main" id="{56A026DD-50BC-65CE-D43A-A6E532A4E4F2}"/>
                </a:ext>
              </a:extLst>
            </p:cNvPr>
            <p:cNvSpPr/>
            <p:nvPr/>
          </p:nvSpPr>
          <p:spPr>
            <a:xfrm>
              <a:off x="5898415" y="1087186"/>
              <a:ext cx="92205" cy="60767"/>
            </a:xfrm>
            <a:custGeom>
              <a:avLst/>
              <a:gdLst/>
              <a:ahLst/>
              <a:cxnLst/>
              <a:rect l="l" t="t" r="r" b="b"/>
              <a:pathLst>
                <a:path w="250" h="482" extrusionOk="0">
                  <a:moveTo>
                    <a:pt x="0" y="0"/>
                  </a:moveTo>
                  <a:lnTo>
                    <a:pt x="250" y="0"/>
                  </a:lnTo>
                  <a:lnTo>
                    <a:pt x="250" y="482"/>
                  </a:lnTo>
                  <a:lnTo>
                    <a:pt x="0" y="48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36" name="Google Shape;2836;p34">
              <a:extLst>
                <a:ext uri="{FF2B5EF4-FFF2-40B4-BE49-F238E27FC236}">
                  <a16:creationId xmlns:a16="http://schemas.microsoft.com/office/drawing/2014/main" id="{53B42C0D-8C36-2D5A-9265-ECA990976F8C}"/>
                </a:ext>
              </a:extLst>
            </p:cNvPr>
            <p:cNvSpPr/>
            <p:nvPr/>
          </p:nvSpPr>
          <p:spPr>
            <a:xfrm>
              <a:off x="5745354" y="1039846"/>
              <a:ext cx="92205" cy="155447"/>
            </a:xfrm>
            <a:custGeom>
              <a:avLst/>
              <a:gdLst/>
              <a:ahLst/>
              <a:cxnLst/>
              <a:rect l="l" t="t" r="r" b="b"/>
              <a:pathLst>
                <a:path w="250" h="1233" extrusionOk="0">
                  <a:moveTo>
                    <a:pt x="0" y="0"/>
                  </a:moveTo>
                  <a:lnTo>
                    <a:pt x="250" y="0"/>
                  </a:lnTo>
                  <a:lnTo>
                    <a:pt x="250" y="1233"/>
                  </a:lnTo>
                  <a:lnTo>
                    <a:pt x="0" y="123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37" name="Google Shape;2837;p34">
              <a:extLst>
                <a:ext uri="{FF2B5EF4-FFF2-40B4-BE49-F238E27FC236}">
                  <a16:creationId xmlns:a16="http://schemas.microsoft.com/office/drawing/2014/main" id="{7F92CCAE-F3B7-3543-E443-EC0007EF400E}"/>
                </a:ext>
              </a:extLst>
            </p:cNvPr>
            <p:cNvSpPr/>
            <p:nvPr/>
          </p:nvSpPr>
          <p:spPr>
            <a:xfrm>
              <a:off x="6510287" y="1053083"/>
              <a:ext cx="92574" cy="128972"/>
            </a:xfrm>
            <a:custGeom>
              <a:avLst/>
              <a:gdLst/>
              <a:ahLst/>
              <a:cxnLst/>
              <a:rect l="l" t="t" r="r" b="b"/>
              <a:pathLst>
                <a:path w="251" h="1023" extrusionOk="0">
                  <a:moveTo>
                    <a:pt x="0" y="0"/>
                  </a:moveTo>
                  <a:lnTo>
                    <a:pt x="251" y="0"/>
                  </a:lnTo>
                  <a:lnTo>
                    <a:pt x="251" y="1023"/>
                  </a:lnTo>
                  <a:lnTo>
                    <a:pt x="0" y="102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38" name="Google Shape;2838;p34">
              <a:extLst>
                <a:ext uri="{FF2B5EF4-FFF2-40B4-BE49-F238E27FC236}">
                  <a16:creationId xmlns:a16="http://schemas.microsoft.com/office/drawing/2014/main" id="{223EF22D-6220-9D96-25F5-E6319D661B75}"/>
                </a:ext>
              </a:extLst>
            </p:cNvPr>
            <p:cNvSpPr/>
            <p:nvPr/>
          </p:nvSpPr>
          <p:spPr>
            <a:xfrm>
              <a:off x="6357595" y="1073255"/>
              <a:ext cx="92205" cy="88629"/>
            </a:xfrm>
            <a:custGeom>
              <a:avLst/>
              <a:gdLst/>
              <a:ahLst/>
              <a:cxnLst/>
              <a:rect l="l" t="t" r="r" b="b"/>
              <a:pathLst>
                <a:path w="250" h="703" extrusionOk="0">
                  <a:moveTo>
                    <a:pt x="0" y="0"/>
                  </a:moveTo>
                  <a:lnTo>
                    <a:pt x="250" y="0"/>
                  </a:lnTo>
                  <a:lnTo>
                    <a:pt x="250" y="703"/>
                  </a:lnTo>
                  <a:lnTo>
                    <a:pt x="0" y="70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39" name="Google Shape;2839;p34">
              <a:extLst>
                <a:ext uri="{FF2B5EF4-FFF2-40B4-BE49-F238E27FC236}">
                  <a16:creationId xmlns:a16="http://schemas.microsoft.com/office/drawing/2014/main" id="{F422E401-CB3B-13E9-9397-AE47A9433B28}"/>
                </a:ext>
              </a:extLst>
            </p:cNvPr>
            <p:cNvSpPr/>
            <p:nvPr/>
          </p:nvSpPr>
          <p:spPr>
            <a:xfrm>
              <a:off x="6663347" y="1063925"/>
              <a:ext cx="92205" cy="107288"/>
            </a:xfrm>
            <a:custGeom>
              <a:avLst/>
              <a:gdLst/>
              <a:ahLst/>
              <a:cxnLst/>
              <a:rect l="l" t="t" r="r" b="b"/>
              <a:pathLst>
                <a:path w="250" h="851" extrusionOk="0">
                  <a:moveTo>
                    <a:pt x="0" y="0"/>
                  </a:moveTo>
                  <a:lnTo>
                    <a:pt x="250" y="0"/>
                  </a:lnTo>
                  <a:lnTo>
                    <a:pt x="250" y="851"/>
                  </a:lnTo>
                  <a:lnTo>
                    <a:pt x="0" y="85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40" name="Google Shape;2840;p34">
              <a:extLst>
                <a:ext uri="{FF2B5EF4-FFF2-40B4-BE49-F238E27FC236}">
                  <a16:creationId xmlns:a16="http://schemas.microsoft.com/office/drawing/2014/main" id="{5F083D3B-61EF-C02A-8B14-CBBE13BBDFE9}"/>
                </a:ext>
              </a:extLst>
            </p:cNvPr>
            <p:cNvSpPr/>
            <p:nvPr/>
          </p:nvSpPr>
          <p:spPr>
            <a:xfrm>
              <a:off x="6204535" y="1008832"/>
              <a:ext cx="92205" cy="217475"/>
            </a:xfrm>
            <a:custGeom>
              <a:avLst/>
              <a:gdLst/>
              <a:ahLst/>
              <a:cxnLst/>
              <a:rect l="l" t="t" r="r" b="b"/>
              <a:pathLst>
                <a:path w="250" h="1725" extrusionOk="0">
                  <a:moveTo>
                    <a:pt x="0" y="0"/>
                  </a:moveTo>
                  <a:lnTo>
                    <a:pt x="250" y="0"/>
                  </a:lnTo>
                  <a:lnTo>
                    <a:pt x="250" y="1725"/>
                  </a:lnTo>
                  <a:lnTo>
                    <a:pt x="0" y="172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41" name="Google Shape;2841;p34">
              <a:extLst>
                <a:ext uri="{FF2B5EF4-FFF2-40B4-BE49-F238E27FC236}">
                  <a16:creationId xmlns:a16="http://schemas.microsoft.com/office/drawing/2014/main" id="{10E004F8-302C-33B0-5405-B9A813DAB236}"/>
                </a:ext>
              </a:extLst>
            </p:cNvPr>
            <p:cNvSpPr/>
            <p:nvPr/>
          </p:nvSpPr>
          <p:spPr>
            <a:xfrm>
              <a:off x="5286542" y="1029823"/>
              <a:ext cx="92205" cy="175493"/>
            </a:xfrm>
            <a:custGeom>
              <a:avLst/>
              <a:gdLst/>
              <a:ahLst/>
              <a:cxnLst/>
              <a:rect l="l" t="t" r="r" b="b"/>
              <a:pathLst>
                <a:path w="250" h="1392" extrusionOk="0">
                  <a:moveTo>
                    <a:pt x="0" y="0"/>
                  </a:moveTo>
                  <a:lnTo>
                    <a:pt x="250" y="0"/>
                  </a:lnTo>
                  <a:lnTo>
                    <a:pt x="250" y="1392"/>
                  </a:lnTo>
                  <a:lnTo>
                    <a:pt x="0" y="139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42" name="Google Shape;2842;p34">
              <a:extLst>
                <a:ext uri="{FF2B5EF4-FFF2-40B4-BE49-F238E27FC236}">
                  <a16:creationId xmlns:a16="http://schemas.microsoft.com/office/drawing/2014/main" id="{9785C1D2-BD9A-9FFF-6573-8E4C58E24C87}"/>
                </a:ext>
              </a:extLst>
            </p:cNvPr>
            <p:cNvSpPr/>
            <p:nvPr/>
          </p:nvSpPr>
          <p:spPr>
            <a:xfrm>
              <a:off x="4062797" y="1043880"/>
              <a:ext cx="92205" cy="147379"/>
            </a:xfrm>
            <a:custGeom>
              <a:avLst/>
              <a:gdLst/>
              <a:ahLst/>
              <a:cxnLst/>
              <a:rect l="l" t="t" r="r" b="b"/>
              <a:pathLst>
                <a:path w="250" h="1169" extrusionOk="0">
                  <a:moveTo>
                    <a:pt x="0" y="0"/>
                  </a:moveTo>
                  <a:lnTo>
                    <a:pt x="250" y="0"/>
                  </a:lnTo>
                  <a:lnTo>
                    <a:pt x="250" y="1169"/>
                  </a:lnTo>
                  <a:lnTo>
                    <a:pt x="0" y="1169"/>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43" name="Google Shape;2843;p34">
              <a:extLst>
                <a:ext uri="{FF2B5EF4-FFF2-40B4-BE49-F238E27FC236}">
                  <a16:creationId xmlns:a16="http://schemas.microsoft.com/office/drawing/2014/main" id="{82FB045D-5C8E-0E73-1142-BC6B38BB9E29}"/>
                </a:ext>
              </a:extLst>
            </p:cNvPr>
            <p:cNvSpPr/>
            <p:nvPr/>
          </p:nvSpPr>
          <p:spPr>
            <a:xfrm>
              <a:off x="2991744" y="1043943"/>
              <a:ext cx="92205" cy="147253"/>
            </a:xfrm>
            <a:custGeom>
              <a:avLst/>
              <a:gdLst/>
              <a:ahLst/>
              <a:cxnLst/>
              <a:rect l="l" t="t" r="r" b="b"/>
              <a:pathLst>
                <a:path w="250" h="1168" extrusionOk="0">
                  <a:moveTo>
                    <a:pt x="0" y="0"/>
                  </a:moveTo>
                  <a:lnTo>
                    <a:pt x="250" y="0"/>
                  </a:lnTo>
                  <a:lnTo>
                    <a:pt x="250" y="1168"/>
                  </a:lnTo>
                  <a:lnTo>
                    <a:pt x="0" y="1168"/>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44" name="Google Shape;2844;p34">
              <a:extLst>
                <a:ext uri="{FF2B5EF4-FFF2-40B4-BE49-F238E27FC236}">
                  <a16:creationId xmlns:a16="http://schemas.microsoft.com/office/drawing/2014/main" id="{5337BE71-C3BD-805C-AFCD-B7BAEC1A334C}"/>
                </a:ext>
              </a:extLst>
            </p:cNvPr>
            <p:cNvSpPr/>
            <p:nvPr/>
          </p:nvSpPr>
          <p:spPr>
            <a:xfrm>
              <a:off x="2685624" y="1069472"/>
              <a:ext cx="92205" cy="96193"/>
            </a:xfrm>
            <a:custGeom>
              <a:avLst/>
              <a:gdLst/>
              <a:ahLst/>
              <a:cxnLst/>
              <a:rect l="l" t="t" r="r" b="b"/>
              <a:pathLst>
                <a:path w="250" h="763" extrusionOk="0">
                  <a:moveTo>
                    <a:pt x="0" y="0"/>
                  </a:moveTo>
                  <a:lnTo>
                    <a:pt x="250" y="0"/>
                  </a:lnTo>
                  <a:lnTo>
                    <a:pt x="250" y="763"/>
                  </a:lnTo>
                  <a:lnTo>
                    <a:pt x="0" y="76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45" name="Google Shape;2845;p34">
              <a:extLst>
                <a:ext uri="{FF2B5EF4-FFF2-40B4-BE49-F238E27FC236}">
                  <a16:creationId xmlns:a16="http://schemas.microsoft.com/office/drawing/2014/main" id="{E99A1187-92FA-562C-1BCF-09298F782E3B}"/>
                </a:ext>
              </a:extLst>
            </p:cNvPr>
            <p:cNvSpPr/>
            <p:nvPr/>
          </p:nvSpPr>
          <p:spPr>
            <a:xfrm>
              <a:off x="2379503" y="1069535"/>
              <a:ext cx="92574" cy="96067"/>
            </a:xfrm>
            <a:custGeom>
              <a:avLst/>
              <a:gdLst/>
              <a:ahLst/>
              <a:cxnLst/>
              <a:rect l="l" t="t" r="r" b="b"/>
              <a:pathLst>
                <a:path w="251" h="762" extrusionOk="0">
                  <a:moveTo>
                    <a:pt x="0" y="0"/>
                  </a:moveTo>
                  <a:lnTo>
                    <a:pt x="251" y="0"/>
                  </a:lnTo>
                  <a:lnTo>
                    <a:pt x="251" y="762"/>
                  </a:lnTo>
                  <a:lnTo>
                    <a:pt x="0" y="76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46" name="Google Shape;2846;p34">
              <a:extLst>
                <a:ext uri="{FF2B5EF4-FFF2-40B4-BE49-F238E27FC236}">
                  <a16:creationId xmlns:a16="http://schemas.microsoft.com/office/drawing/2014/main" id="{028111F7-5136-5FE0-28C0-52D3513FE2A6}"/>
                </a:ext>
              </a:extLst>
            </p:cNvPr>
            <p:cNvSpPr/>
            <p:nvPr/>
          </p:nvSpPr>
          <p:spPr>
            <a:xfrm>
              <a:off x="2532563" y="1037261"/>
              <a:ext cx="92205" cy="160616"/>
            </a:xfrm>
            <a:custGeom>
              <a:avLst/>
              <a:gdLst/>
              <a:ahLst/>
              <a:cxnLst/>
              <a:rect l="l" t="t" r="r" b="b"/>
              <a:pathLst>
                <a:path w="250" h="1274" extrusionOk="0">
                  <a:moveTo>
                    <a:pt x="0" y="0"/>
                  </a:moveTo>
                  <a:lnTo>
                    <a:pt x="250" y="0"/>
                  </a:lnTo>
                  <a:lnTo>
                    <a:pt x="250" y="1274"/>
                  </a:lnTo>
                  <a:lnTo>
                    <a:pt x="0" y="127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47" name="Google Shape;2847;p34">
              <a:extLst>
                <a:ext uri="{FF2B5EF4-FFF2-40B4-BE49-F238E27FC236}">
                  <a16:creationId xmlns:a16="http://schemas.microsoft.com/office/drawing/2014/main" id="{385BE041-8CDE-63AB-0385-4DD233C3EEB5}"/>
                </a:ext>
              </a:extLst>
            </p:cNvPr>
            <p:cNvSpPr/>
            <p:nvPr/>
          </p:nvSpPr>
          <p:spPr>
            <a:xfrm>
              <a:off x="3144804" y="1086996"/>
              <a:ext cx="92205" cy="61145"/>
            </a:xfrm>
            <a:custGeom>
              <a:avLst/>
              <a:gdLst/>
              <a:ahLst/>
              <a:cxnLst/>
              <a:rect l="l" t="t" r="r" b="b"/>
              <a:pathLst>
                <a:path w="250" h="485" extrusionOk="0">
                  <a:moveTo>
                    <a:pt x="0" y="0"/>
                  </a:moveTo>
                  <a:lnTo>
                    <a:pt x="250" y="0"/>
                  </a:lnTo>
                  <a:lnTo>
                    <a:pt x="250" y="485"/>
                  </a:lnTo>
                  <a:lnTo>
                    <a:pt x="0" y="48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48" name="Google Shape;2848;p34">
              <a:extLst>
                <a:ext uri="{FF2B5EF4-FFF2-40B4-BE49-F238E27FC236}">
                  <a16:creationId xmlns:a16="http://schemas.microsoft.com/office/drawing/2014/main" id="{9029B76C-1237-AC3E-E750-55789CF25662}"/>
                </a:ext>
              </a:extLst>
            </p:cNvPr>
            <p:cNvSpPr/>
            <p:nvPr/>
          </p:nvSpPr>
          <p:spPr>
            <a:xfrm>
              <a:off x="3603617" y="1086996"/>
              <a:ext cx="92574" cy="61145"/>
            </a:xfrm>
            <a:custGeom>
              <a:avLst/>
              <a:gdLst/>
              <a:ahLst/>
              <a:cxnLst/>
              <a:rect l="l" t="t" r="r" b="b"/>
              <a:pathLst>
                <a:path w="251" h="485" extrusionOk="0">
                  <a:moveTo>
                    <a:pt x="0" y="0"/>
                  </a:moveTo>
                  <a:lnTo>
                    <a:pt x="251" y="0"/>
                  </a:lnTo>
                  <a:lnTo>
                    <a:pt x="251" y="485"/>
                  </a:lnTo>
                  <a:lnTo>
                    <a:pt x="0" y="48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49" name="Google Shape;2849;p34">
              <a:extLst>
                <a:ext uri="{FF2B5EF4-FFF2-40B4-BE49-F238E27FC236}">
                  <a16:creationId xmlns:a16="http://schemas.microsoft.com/office/drawing/2014/main" id="{64D0D57B-8BAF-134C-9D65-B7CCEDDF0155}"/>
                </a:ext>
              </a:extLst>
            </p:cNvPr>
            <p:cNvSpPr/>
            <p:nvPr/>
          </p:nvSpPr>
          <p:spPr>
            <a:xfrm>
              <a:off x="4215858" y="1086996"/>
              <a:ext cx="92205" cy="61145"/>
            </a:xfrm>
            <a:custGeom>
              <a:avLst/>
              <a:gdLst/>
              <a:ahLst/>
              <a:cxnLst/>
              <a:rect l="l" t="t" r="r" b="b"/>
              <a:pathLst>
                <a:path w="250" h="485" extrusionOk="0">
                  <a:moveTo>
                    <a:pt x="0" y="0"/>
                  </a:moveTo>
                  <a:lnTo>
                    <a:pt x="250" y="0"/>
                  </a:lnTo>
                  <a:lnTo>
                    <a:pt x="250" y="485"/>
                  </a:lnTo>
                  <a:lnTo>
                    <a:pt x="0" y="48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50" name="Google Shape;2850;p34">
              <a:extLst>
                <a:ext uri="{FF2B5EF4-FFF2-40B4-BE49-F238E27FC236}">
                  <a16:creationId xmlns:a16="http://schemas.microsoft.com/office/drawing/2014/main" id="{4E0B87BF-B3D3-5EE3-763E-2D99EE348665}"/>
                </a:ext>
              </a:extLst>
            </p:cNvPr>
            <p:cNvSpPr/>
            <p:nvPr/>
          </p:nvSpPr>
          <p:spPr>
            <a:xfrm>
              <a:off x="4980422" y="1002717"/>
              <a:ext cx="92205" cy="229704"/>
            </a:xfrm>
            <a:custGeom>
              <a:avLst/>
              <a:gdLst/>
              <a:ahLst/>
              <a:cxnLst/>
              <a:rect l="l" t="t" r="r" b="b"/>
              <a:pathLst>
                <a:path w="250" h="1822" extrusionOk="0">
                  <a:moveTo>
                    <a:pt x="0" y="0"/>
                  </a:moveTo>
                  <a:lnTo>
                    <a:pt x="250" y="0"/>
                  </a:lnTo>
                  <a:lnTo>
                    <a:pt x="250" y="1822"/>
                  </a:lnTo>
                  <a:lnTo>
                    <a:pt x="0" y="182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51" name="Google Shape;2851;p34">
              <a:extLst>
                <a:ext uri="{FF2B5EF4-FFF2-40B4-BE49-F238E27FC236}">
                  <a16:creationId xmlns:a16="http://schemas.microsoft.com/office/drawing/2014/main" id="{9B76B99D-A3F0-556C-BDF6-21F0A7952D1E}"/>
                </a:ext>
              </a:extLst>
            </p:cNvPr>
            <p:cNvSpPr/>
            <p:nvPr/>
          </p:nvSpPr>
          <p:spPr>
            <a:xfrm>
              <a:off x="4674301" y="1098532"/>
              <a:ext cx="92205" cy="38074"/>
            </a:xfrm>
            <a:custGeom>
              <a:avLst/>
              <a:gdLst/>
              <a:ahLst/>
              <a:cxnLst/>
              <a:rect l="l" t="t" r="r" b="b"/>
              <a:pathLst>
                <a:path w="250" h="302" extrusionOk="0">
                  <a:moveTo>
                    <a:pt x="0" y="0"/>
                  </a:moveTo>
                  <a:lnTo>
                    <a:pt x="250" y="0"/>
                  </a:lnTo>
                  <a:lnTo>
                    <a:pt x="250" y="302"/>
                  </a:lnTo>
                  <a:lnTo>
                    <a:pt x="0" y="3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52" name="Google Shape;2852;p34">
              <a:extLst>
                <a:ext uri="{FF2B5EF4-FFF2-40B4-BE49-F238E27FC236}">
                  <a16:creationId xmlns:a16="http://schemas.microsoft.com/office/drawing/2014/main" id="{CACDDAF0-88C3-A178-4666-CC87F0BC502E}"/>
                </a:ext>
              </a:extLst>
            </p:cNvPr>
            <p:cNvSpPr/>
            <p:nvPr/>
          </p:nvSpPr>
          <p:spPr>
            <a:xfrm>
              <a:off x="5592294" y="1098532"/>
              <a:ext cx="92574" cy="38074"/>
            </a:xfrm>
            <a:custGeom>
              <a:avLst/>
              <a:gdLst/>
              <a:ahLst/>
              <a:cxnLst/>
              <a:rect l="l" t="t" r="r" b="b"/>
              <a:pathLst>
                <a:path w="251" h="302" extrusionOk="0">
                  <a:moveTo>
                    <a:pt x="0" y="0"/>
                  </a:moveTo>
                  <a:lnTo>
                    <a:pt x="251" y="0"/>
                  </a:lnTo>
                  <a:lnTo>
                    <a:pt x="251" y="302"/>
                  </a:lnTo>
                  <a:lnTo>
                    <a:pt x="0" y="3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53" name="Google Shape;2853;p34">
              <a:extLst>
                <a:ext uri="{FF2B5EF4-FFF2-40B4-BE49-F238E27FC236}">
                  <a16:creationId xmlns:a16="http://schemas.microsoft.com/office/drawing/2014/main" id="{FFBA0F6A-075D-47E2-BFCC-47CBA6EE6E4C}"/>
                </a:ext>
              </a:extLst>
            </p:cNvPr>
            <p:cNvSpPr/>
            <p:nvPr/>
          </p:nvSpPr>
          <p:spPr>
            <a:xfrm>
              <a:off x="6051475" y="1098532"/>
              <a:ext cx="92205" cy="38074"/>
            </a:xfrm>
            <a:custGeom>
              <a:avLst/>
              <a:gdLst/>
              <a:ahLst/>
              <a:cxnLst/>
              <a:rect l="l" t="t" r="r" b="b"/>
              <a:pathLst>
                <a:path w="250" h="302" extrusionOk="0">
                  <a:moveTo>
                    <a:pt x="0" y="0"/>
                  </a:moveTo>
                  <a:lnTo>
                    <a:pt x="250" y="0"/>
                  </a:lnTo>
                  <a:lnTo>
                    <a:pt x="250" y="302"/>
                  </a:lnTo>
                  <a:lnTo>
                    <a:pt x="0" y="3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54" name="Google Shape;2854;p34">
              <a:extLst>
                <a:ext uri="{FF2B5EF4-FFF2-40B4-BE49-F238E27FC236}">
                  <a16:creationId xmlns:a16="http://schemas.microsoft.com/office/drawing/2014/main" id="{76572C6F-A1AE-BFB2-9BCC-B81B6A1D4F7B}"/>
                </a:ext>
              </a:extLst>
            </p:cNvPr>
            <p:cNvSpPr/>
            <p:nvPr/>
          </p:nvSpPr>
          <p:spPr>
            <a:xfrm>
              <a:off x="2838684" y="1102314"/>
              <a:ext cx="92205" cy="30510"/>
            </a:xfrm>
            <a:custGeom>
              <a:avLst/>
              <a:gdLst/>
              <a:ahLst/>
              <a:cxnLst/>
              <a:rect l="l" t="t" r="r" b="b"/>
              <a:pathLst>
                <a:path w="250" h="242" extrusionOk="0">
                  <a:moveTo>
                    <a:pt x="0" y="0"/>
                  </a:moveTo>
                  <a:lnTo>
                    <a:pt x="250" y="0"/>
                  </a:lnTo>
                  <a:lnTo>
                    <a:pt x="250" y="242"/>
                  </a:lnTo>
                  <a:lnTo>
                    <a:pt x="0" y="242"/>
                  </a:lnTo>
                  <a:lnTo>
                    <a:pt x="0" y="0"/>
                  </a:lnTo>
                  <a:close/>
                </a:path>
              </a:pathLst>
            </a:custGeom>
            <a:solidFill>
              <a:schemeClr val="accent1"/>
            </a:solidFill>
            <a:ln>
              <a:noFill/>
            </a:ln>
          </p:spPr>
          <p:txBody>
            <a:bodyPr spcFirstLastPara="1" wrap="square" lIns="90000" tIns="42100" rIns="90000" bIns="421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55" name="Google Shape;2855;p34">
              <a:extLst>
                <a:ext uri="{FF2B5EF4-FFF2-40B4-BE49-F238E27FC236}">
                  <a16:creationId xmlns:a16="http://schemas.microsoft.com/office/drawing/2014/main" id="{3D4084C8-A144-2DD5-8594-B2CE36616584}"/>
                </a:ext>
              </a:extLst>
            </p:cNvPr>
            <p:cNvSpPr/>
            <p:nvPr/>
          </p:nvSpPr>
          <p:spPr>
            <a:xfrm>
              <a:off x="2226811" y="998179"/>
              <a:ext cx="92205" cy="238781"/>
            </a:xfrm>
            <a:custGeom>
              <a:avLst/>
              <a:gdLst/>
              <a:ahLst/>
              <a:cxnLst/>
              <a:rect l="l" t="t" r="r" b="b"/>
              <a:pathLst>
                <a:path w="250" h="1894" extrusionOk="0">
                  <a:moveTo>
                    <a:pt x="0" y="0"/>
                  </a:moveTo>
                  <a:lnTo>
                    <a:pt x="250" y="0"/>
                  </a:lnTo>
                  <a:lnTo>
                    <a:pt x="250" y="1894"/>
                  </a:lnTo>
                  <a:lnTo>
                    <a:pt x="0" y="189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pic>
        <p:nvPicPr>
          <p:cNvPr id="3" name="Picture 2" descr="A white text with black text&#10;&#10;AI-generated content may be incorrect.">
            <a:extLst>
              <a:ext uri="{FF2B5EF4-FFF2-40B4-BE49-F238E27FC236}">
                <a16:creationId xmlns:a16="http://schemas.microsoft.com/office/drawing/2014/main" id="{B0F01C6E-974F-4E13-C271-F22D501DA4C7}"/>
              </a:ext>
            </a:extLst>
          </p:cNvPr>
          <p:cNvPicPr>
            <a:picLocks noChangeAspect="1"/>
          </p:cNvPicPr>
          <p:nvPr/>
        </p:nvPicPr>
        <p:blipFill>
          <a:blip r:embed="rId3"/>
          <a:stretch>
            <a:fillRect/>
          </a:stretch>
        </p:blipFill>
        <p:spPr>
          <a:xfrm>
            <a:off x="1297056" y="1127981"/>
            <a:ext cx="6328245" cy="2757306"/>
          </a:xfrm>
          <a:prstGeom prst="rect">
            <a:avLst/>
          </a:prstGeom>
        </p:spPr>
      </p:pic>
      <p:sp>
        <p:nvSpPr>
          <p:cNvPr id="4" name="TextBox 3">
            <a:extLst>
              <a:ext uri="{FF2B5EF4-FFF2-40B4-BE49-F238E27FC236}">
                <a16:creationId xmlns:a16="http://schemas.microsoft.com/office/drawing/2014/main" id="{080A6611-B158-61BD-AA40-3B8FF4CE03AF}"/>
              </a:ext>
            </a:extLst>
          </p:cNvPr>
          <p:cNvSpPr txBox="1"/>
          <p:nvPr/>
        </p:nvSpPr>
        <p:spPr>
          <a:xfrm>
            <a:off x="3439435" y="3885287"/>
            <a:ext cx="2043486" cy="307777"/>
          </a:xfrm>
          <a:prstGeom prst="rect">
            <a:avLst/>
          </a:prstGeom>
          <a:noFill/>
        </p:spPr>
        <p:txBody>
          <a:bodyPr wrap="square" rtlCol="0">
            <a:spAutoFit/>
          </a:bodyPr>
          <a:lstStyle/>
          <a:p>
            <a:r>
              <a:rPr lang="en-US" dirty="0"/>
              <a:t>Source: Walters 2020</a:t>
            </a:r>
          </a:p>
        </p:txBody>
      </p:sp>
    </p:spTree>
    <p:extLst>
      <p:ext uri="{BB962C8B-B14F-4D97-AF65-F5344CB8AC3E}">
        <p14:creationId xmlns:p14="http://schemas.microsoft.com/office/powerpoint/2010/main" val="17676373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706">
          <a:extLst>
            <a:ext uri="{FF2B5EF4-FFF2-40B4-BE49-F238E27FC236}">
              <a16:creationId xmlns:a16="http://schemas.microsoft.com/office/drawing/2014/main" id="{1D2E96E2-0F58-4A36-A5F3-1D1A355C687F}"/>
            </a:ext>
          </a:extLst>
        </p:cNvPr>
        <p:cNvGrpSpPr/>
        <p:nvPr/>
      </p:nvGrpSpPr>
      <p:grpSpPr>
        <a:xfrm>
          <a:off x="0" y="0"/>
          <a:ext cx="0" cy="0"/>
          <a:chOff x="0" y="0"/>
          <a:chExt cx="0" cy="0"/>
        </a:xfrm>
      </p:grpSpPr>
      <p:sp>
        <p:nvSpPr>
          <p:cNvPr id="2708" name="Google Shape;2708;p32">
            <a:extLst>
              <a:ext uri="{FF2B5EF4-FFF2-40B4-BE49-F238E27FC236}">
                <a16:creationId xmlns:a16="http://schemas.microsoft.com/office/drawing/2014/main" id="{DFC24E2D-8880-3A11-6909-D128A59258A6}"/>
              </a:ext>
            </a:extLst>
          </p:cNvPr>
          <p:cNvSpPr txBox="1">
            <a:spLocks noGrp="1"/>
          </p:cNvSpPr>
          <p:nvPr>
            <p:ph type="subTitle" idx="1"/>
          </p:nvPr>
        </p:nvSpPr>
        <p:spPr>
          <a:xfrm>
            <a:off x="775272" y="0"/>
            <a:ext cx="3156626" cy="59620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Right: Wang and Xu, 2025</a:t>
            </a:r>
          </a:p>
          <a:p>
            <a:pPr marL="0" lvl="0" indent="0" algn="l" rtl="0">
              <a:spcBef>
                <a:spcPts val="0"/>
              </a:spcBef>
              <a:spcAft>
                <a:spcPts val="0"/>
              </a:spcAft>
              <a:buNone/>
            </a:pPr>
            <a:r>
              <a:rPr lang="en-US" dirty="0"/>
              <a:t>Below: Chen, 2016</a:t>
            </a:r>
            <a:endParaRPr dirty="0"/>
          </a:p>
        </p:txBody>
      </p:sp>
      <p:pic>
        <p:nvPicPr>
          <p:cNvPr id="2" name="Picture 1" descr="A table of information&#10;&#10;AI-generated content may be incorrect.">
            <a:extLst>
              <a:ext uri="{FF2B5EF4-FFF2-40B4-BE49-F238E27FC236}">
                <a16:creationId xmlns:a16="http://schemas.microsoft.com/office/drawing/2014/main" id="{7DFA5423-F198-C8D1-619C-6FD8036857C5}"/>
              </a:ext>
            </a:extLst>
          </p:cNvPr>
          <p:cNvPicPr>
            <a:picLocks noChangeAspect="1"/>
          </p:cNvPicPr>
          <p:nvPr/>
        </p:nvPicPr>
        <p:blipFill>
          <a:blip r:embed="rId3"/>
          <a:stretch>
            <a:fillRect/>
          </a:stretch>
        </p:blipFill>
        <p:spPr>
          <a:xfrm>
            <a:off x="4115731" y="0"/>
            <a:ext cx="5028269" cy="5143500"/>
          </a:xfrm>
          <a:prstGeom prst="rect">
            <a:avLst/>
          </a:prstGeom>
        </p:spPr>
      </p:pic>
      <p:pic>
        <p:nvPicPr>
          <p:cNvPr id="9" name="Picture 8" descr="A table of information&#10;&#10;AI-generated content may be incorrect.">
            <a:extLst>
              <a:ext uri="{FF2B5EF4-FFF2-40B4-BE49-F238E27FC236}">
                <a16:creationId xmlns:a16="http://schemas.microsoft.com/office/drawing/2014/main" id="{F7578557-6424-ADDD-A6B3-086BACF0B5C9}"/>
              </a:ext>
            </a:extLst>
          </p:cNvPr>
          <p:cNvPicPr>
            <a:picLocks noChangeAspect="1"/>
          </p:cNvPicPr>
          <p:nvPr/>
        </p:nvPicPr>
        <p:blipFill>
          <a:blip r:embed="rId4"/>
          <a:stretch>
            <a:fillRect/>
          </a:stretch>
        </p:blipFill>
        <p:spPr>
          <a:xfrm>
            <a:off x="842855" y="596204"/>
            <a:ext cx="2894863" cy="4547296"/>
          </a:xfrm>
          <a:prstGeom prst="rect">
            <a:avLst/>
          </a:prstGeom>
        </p:spPr>
      </p:pic>
    </p:spTree>
    <p:extLst>
      <p:ext uri="{BB962C8B-B14F-4D97-AF65-F5344CB8AC3E}">
        <p14:creationId xmlns:p14="http://schemas.microsoft.com/office/powerpoint/2010/main" val="25741753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349">
          <a:extLst>
            <a:ext uri="{FF2B5EF4-FFF2-40B4-BE49-F238E27FC236}">
              <a16:creationId xmlns:a16="http://schemas.microsoft.com/office/drawing/2014/main" id="{119DB341-06EF-53A8-A9CD-AEA10B260593}"/>
            </a:ext>
          </a:extLst>
        </p:cNvPr>
        <p:cNvGrpSpPr/>
        <p:nvPr/>
      </p:nvGrpSpPr>
      <p:grpSpPr>
        <a:xfrm>
          <a:off x="0" y="0"/>
          <a:ext cx="0" cy="0"/>
          <a:chOff x="0" y="0"/>
          <a:chExt cx="0" cy="0"/>
        </a:xfrm>
      </p:grpSpPr>
      <p:sp>
        <p:nvSpPr>
          <p:cNvPr id="3350" name="Google Shape;3350;p44">
            <a:extLst>
              <a:ext uri="{FF2B5EF4-FFF2-40B4-BE49-F238E27FC236}">
                <a16:creationId xmlns:a16="http://schemas.microsoft.com/office/drawing/2014/main" id="{8FBC3A05-7260-9243-2596-A298EFDEA8A6}"/>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Data paper</a:t>
            </a:r>
            <a:endParaRPr dirty="0"/>
          </a:p>
        </p:txBody>
      </p:sp>
      <p:sp>
        <p:nvSpPr>
          <p:cNvPr id="3351" name="Google Shape;3351;p44">
            <a:extLst>
              <a:ext uri="{FF2B5EF4-FFF2-40B4-BE49-F238E27FC236}">
                <a16:creationId xmlns:a16="http://schemas.microsoft.com/office/drawing/2014/main" id="{1170AED0-24E1-D7B0-0822-C4E1790054B1}"/>
              </a:ext>
            </a:extLst>
          </p:cNvPr>
          <p:cNvSpPr txBox="1"/>
          <p:nvPr/>
        </p:nvSpPr>
        <p:spPr>
          <a:xfrm>
            <a:off x="726375" y="1128125"/>
            <a:ext cx="7704000" cy="637065"/>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dirty="0">
                <a:solidFill>
                  <a:schemeClr val="dk2"/>
                </a:solidFill>
                <a:latin typeface="Lato"/>
                <a:ea typeface="Lato"/>
                <a:cs typeface="Lato"/>
                <a:sym typeface="Lato"/>
              </a:rPr>
              <a:t>A peer-reviewed paper that describes an existing data set to facilitate discovery, availability, and reusability.</a:t>
            </a:r>
            <a:endParaRPr dirty="0">
              <a:solidFill>
                <a:schemeClr val="dk2"/>
              </a:solidFill>
              <a:latin typeface="Lato"/>
              <a:ea typeface="Lato"/>
              <a:cs typeface="Lato"/>
              <a:sym typeface="Lato"/>
            </a:endParaRPr>
          </a:p>
        </p:txBody>
      </p:sp>
      <p:sp>
        <p:nvSpPr>
          <p:cNvPr id="3352" name="Google Shape;3352;p44">
            <a:extLst>
              <a:ext uri="{FF2B5EF4-FFF2-40B4-BE49-F238E27FC236}">
                <a16:creationId xmlns:a16="http://schemas.microsoft.com/office/drawing/2014/main" id="{6226A9D4-4668-1533-01AB-04DFF04B1C33}"/>
              </a:ext>
            </a:extLst>
          </p:cNvPr>
          <p:cNvSpPr txBox="1"/>
          <p:nvPr/>
        </p:nvSpPr>
        <p:spPr>
          <a:xfrm>
            <a:off x="726375" y="1692896"/>
            <a:ext cx="7704000" cy="460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600" dirty="0">
                <a:solidFill>
                  <a:schemeClr val="accent1"/>
                </a:solidFill>
                <a:latin typeface="Outfit ExtraBold"/>
                <a:ea typeface="Outfit ExtraBold"/>
                <a:cs typeface="Outfit ExtraBold"/>
                <a:sym typeface="Outfit ExtraBold"/>
              </a:rPr>
              <a:t>Characteristics</a:t>
            </a:r>
            <a:endParaRPr sz="1600" dirty="0">
              <a:solidFill>
                <a:schemeClr val="accent1"/>
              </a:solidFill>
              <a:latin typeface="Outfit ExtraBold"/>
              <a:ea typeface="Outfit ExtraBold"/>
              <a:cs typeface="Outfit ExtraBold"/>
              <a:sym typeface="Outfit ExtraBold"/>
            </a:endParaRPr>
          </a:p>
        </p:txBody>
      </p:sp>
      <p:sp>
        <p:nvSpPr>
          <p:cNvPr id="3353" name="Google Shape;3353;p44">
            <a:extLst>
              <a:ext uri="{FF2B5EF4-FFF2-40B4-BE49-F238E27FC236}">
                <a16:creationId xmlns:a16="http://schemas.microsoft.com/office/drawing/2014/main" id="{015B3171-6B3C-59D3-384B-83C8C6DE9555}"/>
              </a:ext>
            </a:extLst>
          </p:cNvPr>
          <p:cNvSpPr txBox="1"/>
          <p:nvPr/>
        </p:nvSpPr>
        <p:spPr>
          <a:xfrm>
            <a:off x="713625" y="1921205"/>
            <a:ext cx="7704000" cy="2137200"/>
          </a:xfrm>
          <a:prstGeom prst="rect">
            <a:avLst/>
          </a:prstGeom>
          <a:noFill/>
          <a:ln>
            <a:noFill/>
          </a:ln>
        </p:spPr>
        <p:txBody>
          <a:bodyPr spcFirstLastPara="1" wrap="square" lIns="91425" tIns="91425" rIns="91425" bIns="91425" anchor="t" anchorCtr="0">
            <a:noAutofit/>
          </a:bodyPr>
          <a:lstStyle/>
          <a:p>
            <a:pPr marL="457200" lvl="0" indent="-317500" algn="l" rtl="0">
              <a:lnSpc>
                <a:spcPct val="115000"/>
              </a:lnSpc>
              <a:spcBef>
                <a:spcPts val="1500"/>
              </a:spcBef>
              <a:spcAft>
                <a:spcPts val="0"/>
              </a:spcAft>
              <a:buClr>
                <a:schemeClr val="dk2"/>
              </a:buClr>
              <a:buSzPts val="1400"/>
              <a:buFont typeface="Lato"/>
              <a:buChar char="➔"/>
            </a:pPr>
            <a:r>
              <a:rPr lang="en" b="1" dirty="0">
                <a:solidFill>
                  <a:schemeClr val="dk2"/>
                </a:solidFill>
                <a:latin typeface="Lato"/>
                <a:ea typeface="Lato"/>
                <a:cs typeface="Lato"/>
                <a:sym typeface="Lato"/>
              </a:rPr>
              <a:t>Original findings not required:</a:t>
            </a:r>
            <a:r>
              <a:rPr lang="en" dirty="0">
                <a:solidFill>
                  <a:schemeClr val="dk2"/>
                </a:solidFill>
                <a:latin typeface="Lato"/>
                <a:ea typeface="Lato"/>
                <a:cs typeface="Lato"/>
                <a:sym typeface="Lato"/>
              </a:rPr>
              <a:t> </a:t>
            </a:r>
            <a:r>
              <a:rPr lang="en-US" dirty="0">
                <a:solidFill>
                  <a:schemeClr val="dk2"/>
                </a:solidFill>
                <a:latin typeface="Lato"/>
                <a:ea typeface="Lato"/>
                <a:cs typeface="Lato"/>
                <a:sym typeface="Lato"/>
              </a:rPr>
              <a:t>Data papers do not have to contain original findings. </a:t>
            </a:r>
            <a:endParaRPr dirty="0">
              <a:solidFill>
                <a:schemeClr val="dk2"/>
              </a:solidFill>
              <a:latin typeface="Lato"/>
              <a:ea typeface="Lato"/>
              <a:cs typeface="Lato"/>
              <a:sym typeface="Lato"/>
            </a:endParaRPr>
          </a:p>
          <a:p>
            <a:pPr marL="457200" lvl="0" indent="-317500" algn="l" rtl="0">
              <a:lnSpc>
                <a:spcPct val="115000"/>
              </a:lnSpc>
              <a:spcBef>
                <a:spcPts val="0"/>
              </a:spcBef>
              <a:spcAft>
                <a:spcPts val="0"/>
              </a:spcAft>
              <a:buClr>
                <a:schemeClr val="dk2"/>
              </a:buClr>
              <a:buSzPts val="1400"/>
              <a:buFont typeface="Lato"/>
              <a:buChar char="➔"/>
            </a:pPr>
            <a:r>
              <a:rPr lang="en" b="1" dirty="0">
                <a:solidFill>
                  <a:schemeClr val="dk2"/>
                </a:solidFill>
                <a:latin typeface="Lato"/>
                <a:ea typeface="Lato"/>
                <a:cs typeface="Lato"/>
                <a:sym typeface="Lato"/>
              </a:rPr>
              <a:t>Data description:</a:t>
            </a:r>
            <a:r>
              <a:rPr lang="en" dirty="0">
                <a:solidFill>
                  <a:schemeClr val="dk2"/>
                </a:solidFill>
                <a:latin typeface="Lato"/>
                <a:ea typeface="Lato"/>
                <a:cs typeface="Lato"/>
                <a:sym typeface="Lato"/>
              </a:rPr>
              <a:t> </a:t>
            </a:r>
            <a:r>
              <a:rPr lang="en-US" dirty="0">
                <a:solidFill>
                  <a:schemeClr val="dk2"/>
                </a:solidFill>
                <a:latin typeface="Lato"/>
                <a:ea typeface="Lato"/>
                <a:cs typeface="Lato"/>
                <a:sym typeface="Lato"/>
              </a:rPr>
              <a:t>Details the methods for creating and processing data, the data structure and format, and their potential for reuse. The what, when, where, why, and who of data.</a:t>
            </a:r>
            <a:endParaRPr dirty="0">
              <a:solidFill>
                <a:schemeClr val="dk2"/>
              </a:solidFill>
              <a:latin typeface="Lato"/>
              <a:ea typeface="Lato"/>
              <a:cs typeface="Lato"/>
              <a:sym typeface="Lato"/>
            </a:endParaRPr>
          </a:p>
          <a:p>
            <a:pPr marL="457200" lvl="0" indent="-317500" algn="l" rtl="0">
              <a:lnSpc>
                <a:spcPct val="115000"/>
              </a:lnSpc>
              <a:spcBef>
                <a:spcPts val="0"/>
              </a:spcBef>
              <a:spcAft>
                <a:spcPts val="0"/>
              </a:spcAft>
              <a:buClr>
                <a:schemeClr val="dk2"/>
              </a:buClr>
              <a:buSzPts val="1400"/>
              <a:buFont typeface="Lato"/>
              <a:buChar char="➔"/>
            </a:pPr>
            <a:r>
              <a:rPr lang="en" b="1" dirty="0">
                <a:solidFill>
                  <a:schemeClr val="dk2"/>
                </a:solidFill>
                <a:latin typeface="Lato"/>
                <a:ea typeface="Lato"/>
                <a:cs typeface="Lato"/>
                <a:sym typeface="Lato"/>
              </a:rPr>
              <a:t>Connect datasets to traditional papers:</a:t>
            </a:r>
            <a:r>
              <a:rPr lang="en" dirty="0">
                <a:solidFill>
                  <a:schemeClr val="dk2"/>
                </a:solidFill>
                <a:latin typeface="Lato"/>
                <a:ea typeface="Lato"/>
                <a:cs typeface="Lato"/>
                <a:sym typeface="Lato"/>
              </a:rPr>
              <a:t>  </a:t>
            </a:r>
            <a:r>
              <a:rPr lang="en-US" dirty="0">
                <a:solidFill>
                  <a:schemeClr val="dk2"/>
                </a:solidFill>
                <a:latin typeface="Lato"/>
                <a:ea typeface="Lato"/>
                <a:cs typeface="Lato"/>
                <a:sym typeface="Lato"/>
              </a:rPr>
              <a:t>A data paper can serve as the bridge between raw data and more traditional academic publications.</a:t>
            </a:r>
            <a:endParaRPr dirty="0">
              <a:solidFill>
                <a:schemeClr val="dk2"/>
              </a:solidFill>
              <a:latin typeface="Lato"/>
              <a:ea typeface="Lato"/>
              <a:cs typeface="Lato"/>
              <a:sym typeface="Lato"/>
            </a:endParaRPr>
          </a:p>
          <a:p>
            <a:pPr marL="457200" lvl="0" indent="-317500" algn="l" rtl="0">
              <a:lnSpc>
                <a:spcPct val="115000"/>
              </a:lnSpc>
              <a:spcBef>
                <a:spcPts val="0"/>
              </a:spcBef>
              <a:spcAft>
                <a:spcPts val="0"/>
              </a:spcAft>
              <a:buClr>
                <a:schemeClr val="dk2"/>
              </a:buClr>
              <a:buSzPts val="1400"/>
              <a:buFont typeface="Lato"/>
              <a:buChar char="➔"/>
            </a:pPr>
            <a:r>
              <a:rPr lang="en" b="1" dirty="0">
                <a:solidFill>
                  <a:schemeClr val="dk2"/>
                </a:solidFill>
                <a:latin typeface="Lato"/>
                <a:ea typeface="Lato"/>
                <a:cs typeface="Lato"/>
                <a:sym typeface="Lato"/>
              </a:rPr>
              <a:t>Can sometimes contain analysis:</a:t>
            </a:r>
            <a:r>
              <a:rPr lang="en" dirty="0">
                <a:solidFill>
                  <a:schemeClr val="dk2"/>
                </a:solidFill>
                <a:latin typeface="Lato"/>
                <a:ea typeface="Lato"/>
                <a:cs typeface="Lato"/>
                <a:sym typeface="Lato"/>
              </a:rPr>
              <a:t> Although data papers are by definition more descriptive than analytic, some also contain analysis and conclusions, depending on journal guidelines.</a:t>
            </a:r>
            <a:endParaRPr sz="1700" dirty="0">
              <a:solidFill>
                <a:schemeClr val="dk2"/>
              </a:solidFill>
              <a:latin typeface="Lato"/>
              <a:ea typeface="Lato"/>
              <a:cs typeface="Lato"/>
              <a:sym typeface="Lato"/>
            </a:endParaRPr>
          </a:p>
        </p:txBody>
      </p:sp>
    </p:spTree>
    <p:extLst>
      <p:ext uri="{BB962C8B-B14F-4D97-AF65-F5344CB8AC3E}">
        <p14:creationId xmlns:p14="http://schemas.microsoft.com/office/powerpoint/2010/main" val="36853311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730">
          <a:extLst>
            <a:ext uri="{FF2B5EF4-FFF2-40B4-BE49-F238E27FC236}">
              <a16:creationId xmlns:a16="http://schemas.microsoft.com/office/drawing/2014/main" id="{B95D3A17-DE6A-7083-D8B5-503FBFE2D5D1}"/>
            </a:ext>
          </a:extLst>
        </p:cNvPr>
        <p:cNvGrpSpPr/>
        <p:nvPr/>
      </p:nvGrpSpPr>
      <p:grpSpPr>
        <a:xfrm>
          <a:off x="0" y="0"/>
          <a:ext cx="0" cy="0"/>
          <a:chOff x="0" y="0"/>
          <a:chExt cx="0" cy="0"/>
        </a:xfrm>
      </p:grpSpPr>
      <p:grpSp>
        <p:nvGrpSpPr>
          <p:cNvPr id="2732" name="Google Shape;2732;p34">
            <a:extLst>
              <a:ext uri="{FF2B5EF4-FFF2-40B4-BE49-F238E27FC236}">
                <a16:creationId xmlns:a16="http://schemas.microsoft.com/office/drawing/2014/main" id="{32945B4F-92E1-BC18-F1DD-B8CE52A368E5}"/>
              </a:ext>
            </a:extLst>
          </p:cNvPr>
          <p:cNvGrpSpPr/>
          <p:nvPr/>
        </p:nvGrpSpPr>
        <p:grpSpPr>
          <a:xfrm rot="10800000">
            <a:off x="2282274" y="4168879"/>
            <a:ext cx="4528741" cy="453231"/>
            <a:chOff x="2226811" y="890954"/>
            <a:chExt cx="4528741" cy="453231"/>
          </a:xfrm>
        </p:grpSpPr>
        <p:sp>
          <p:nvSpPr>
            <p:cNvPr id="2733" name="Google Shape;2733;p34">
              <a:extLst>
                <a:ext uri="{FF2B5EF4-FFF2-40B4-BE49-F238E27FC236}">
                  <a16:creationId xmlns:a16="http://schemas.microsoft.com/office/drawing/2014/main" id="{8C1EDA00-12E2-F151-62E0-1C61EDBE721D}"/>
                </a:ext>
              </a:extLst>
            </p:cNvPr>
            <p:cNvSpPr/>
            <p:nvPr/>
          </p:nvSpPr>
          <p:spPr>
            <a:xfrm>
              <a:off x="3450556" y="1023015"/>
              <a:ext cx="92574" cy="189109"/>
            </a:xfrm>
            <a:custGeom>
              <a:avLst/>
              <a:gdLst/>
              <a:ahLst/>
              <a:cxnLst/>
              <a:rect l="l" t="t" r="r" b="b"/>
              <a:pathLst>
                <a:path w="251" h="1500" extrusionOk="0">
                  <a:moveTo>
                    <a:pt x="0" y="0"/>
                  </a:moveTo>
                  <a:lnTo>
                    <a:pt x="251" y="0"/>
                  </a:lnTo>
                  <a:lnTo>
                    <a:pt x="251" y="1500"/>
                  </a:lnTo>
                  <a:lnTo>
                    <a:pt x="0" y="1500"/>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34" name="Google Shape;2734;p34">
              <a:extLst>
                <a:ext uri="{FF2B5EF4-FFF2-40B4-BE49-F238E27FC236}">
                  <a16:creationId xmlns:a16="http://schemas.microsoft.com/office/drawing/2014/main" id="{7C83B43E-ED75-0320-2CA2-CF51276CC260}"/>
                </a:ext>
              </a:extLst>
            </p:cNvPr>
            <p:cNvSpPr/>
            <p:nvPr/>
          </p:nvSpPr>
          <p:spPr>
            <a:xfrm>
              <a:off x="3909737" y="948569"/>
              <a:ext cx="92205" cy="338000"/>
            </a:xfrm>
            <a:custGeom>
              <a:avLst/>
              <a:gdLst/>
              <a:ahLst/>
              <a:cxnLst/>
              <a:rect l="l" t="t" r="r" b="b"/>
              <a:pathLst>
                <a:path w="250" h="2681" extrusionOk="0">
                  <a:moveTo>
                    <a:pt x="0" y="0"/>
                  </a:moveTo>
                  <a:lnTo>
                    <a:pt x="250" y="0"/>
                  </a:lnTo>
                  <a:lnTo>
                    <a:pt x="250" y="2681"/>
                  </a:lnTo>
                  <a:lnTo>
                    <a:pt x="0" y="2681"/>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35" name="Google Shape;2735;p34">
              <a:extLst>
                <a:ext uri="{FF2B5EF4-FFF2-40B4-BE49-F238E27FC236}">
                  <a16:creationId xmlns:a16="http://schemas.microsoft.com/office/drawing/2014/main" id="{8BC5269E-5CF2-4BDF-C26A-E3AAC4925F47}"/>
                </a:ext>
              </a:extLst>
            </p:cNvPr>
            <p:cNvSpPr/>
            <p:nvPr/>
          </p:nvSpPr>
          <p:spPr>
            <a:xfrm>
              <a:off x="4521241" y="890954"/>
              <a:ext cx="92574" cy="453231"/>
            </a:xfrm>
            <a:custGeom>
              <a:avLst/>
              <a:gdLst/>
              <a:ahLst/>
              <a:cxnLst/>
              <a:rect l="l" t="t" r="r" b="b"/>
              <a:pathLst>
                <a:path w="251" h="3595" extrusionOk="0">
                  <a:moveTo>
                    <a:pt x="0" y="0"/>
                  </a:moveTo>
                  <a:lnTo>
                    <a:pt x="251" y="0"/>
                  </a:lnTo>
                  <a:lnTo>
                    <a:pt x="251" y="3595"/>
                  </a:lnTo>
                  <a:lnTo>
                    <a:pt x="0" y="359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36" name="Google Shape;2736;p34">
              <a:extLst>
                <a:ext uri="{FF2B5EF4-FFF2-40B4-BE49-F238E27FC236}">
                  <a16:creationId xmlns:a16="http://schemas.microsoft.com/office/drawing/2014/main" id="{4341A7E2-D771-379C-57B9-3478EF136B3B}"/>
                </a:ext>
              </a:extLst>
            </p:cNvPr>
            <p:cNvSpPr/>
            <p:nvPr/>
          </p:nvSpPr>
          <p:spPr>
            <a:xfrm>
              <a:off x="5439602" y="925498"/>
              <a:ext cx="92205" cy="384143"/>
            </a:xfrm>
            <a:custGeom>
              <a:avLst/>
              <a:gdLst/>
              <a:ahLst/>
              <a:cxnLst/>
              <a:rect l="l" t="t" r="r" b="b"/>
              <a:pathLst>
                <a:path w="250" h="3047" extrusionOk="0">
                  <a:moveTo>
                    <a:pt x="0" y="0"/>
                  </a:moveTo>
                  <a:lnTo>
                    <a:pt x="250" y="0"/>
                  </a:lnTo>
                  <a:lnTo>
                    <a:pt x="250" y="3047"/>
                  </a:lnTo>
                  <a:lnTo>
                    <a:pt x="0" y="3047"/>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37" name="Google Shape;2737;p34">
              <a:extLst>
                <a:ext uri="{FF2B5EF4-FFF2-40B4-BE49-F238E27FC236}">
                  <a16:creationId xmlns:a16="http://schemas.microsoft.com/office/drawing/2014/main" id="{A9AA2959-E1C0-A7E6-4C13-2904FC4F0F78}"/>
                </a:ext>
              </a:extLst>
            </p:cNvPr>
            <p:cNvSpPr/>
            <p:nvPr/>
          </p:nvSpPr>
          <p:spPr>
            <a:xfrm>
              <a:off x="4827361" y="985508"/>
              <a:ext cx="92205" cy="264122"/>
            </a:xfrm>
            <a:custGeom>
              <a:avLst/>
              <a:gdLst/>
              <a:ahLst/>
              <a:cxnLst/>
              <a:rect l="l" t="t" r="r" b="b"/>
              <a:pathLst>
                <a:path w="250" h="2095" extrusionOk="0">
                  <a:moveTo>
                    <a:pt x="0" y="0"/>
                  </a:moveTo>
                  <a:lnTo>
                    <a:pt x="250" y="0"/>
                  </a:lnTo>
                  <a:lnTo>
                    <a:pt x="250" y="2095"/>
                  </a:lnTo>
                  <a:lnTo>
                    <a:pt x="0" y="209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38" name="Google Shape;2738;p34">
              <a:extLst>
                <a:ext uri="{FF2B5EF4-FFF2-40B4-BE49-F238E27FC236}">
                  <a16:creationId xmlns:a16="http://schemas.microsoft.com/office/drawing/2014/main" id="{3C452701-44DA-15C2-0408-87CB0D9BAF9B}"/>
                </a:ext>
              </a:extLst>
            </p:cNvPr>
            <p:cNvSpPr/>
            <p:nvPr/>
          </p:nvSpPr>
          <p:spPr>
            <a:xfrm>
              <a:off x="3297865" y="1043880"/>
              <a:ext cx="92205" cy="147379"/>
            </a:xfrm>
            <a:custGeom>
              <a:avLst/>
              <a:gdLst/>
              <a:ahLst/>
              <a:cxnLst/>
              <a:rect l="l" t="t" r="r" b="b"/>
              <a:pathLst>
                <a:path w="250" h="1169" extrusionOk="0">
                  <a:moveTo>
                    <a:pt x="0" y="0"/>
                  </a:moveTo>
                  <a:lnTo>
                    <a:pt x="250" y="0"/>
                  </a:lnTo>
                  <a:lnTo>
                    <a:pt x="250" y="1169"/>
                  </a:lnTo>
                  <a:lnTo>
                    <a:pt x="0" y="1169"/>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39" name="Google Shape;2739;p34">
              <a:extLst>
                <a:ext uri="{FF2B5EF4-FFF2-40B4-BE49-F238E27FC236}">
                  <a16:creationId xmlns:a16="http://schemas.microsoft.com/office/drawing/2014/main" id="{7C6EDA11-2F06-BAA1-4009-C506A04286D2}"/>
                </a:ext>
              </a:extLst>
            </p:cNvPr>
            <p:cNvSpPr/>
            <p:nvPr/>
          </p:nvSpPr>
          <p:spPr>
            <a:xfrm>
              <a:off x="3756677" y="1043943"/>
              <a:ext cx="92205" cy="147253"/>
            </a:xfrm>
            <a:custGeom>
              <a:avLst/>
              <a:gdLst/>
              <a:ahLst/>
              <a:cxnLst/>
              <a:rect l="l" t="t" r="r" b="b"/>
              <a:pathLst>
                <a:path w="250" h="1168" extrusionOk="0">
                  <a:moveTo>
                    <a:pt x="0" y="0"/>
                  </a:moveTo>
                  <a:lnTo>
                    <a:pt x="250" y="0"/>
                  </a:lnTo>
                  <a:lnTo>
                    <a:pt x="250" y="1168"/>
                  </a:lnTo>
                  <a:lnTo>
                    <a:pt x="0" y="1168"/>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40" name="Google Shape;2740;p34">
              <a:extLst>
                <a:ext uri="{FF2B5EF4-FFF2-40B4-BE49-F238E27FC236}">
                  <a16:creationId xmlns:a16="http://schemas.microsoft.com/office/drawing/2014/main" id="{4CE5FC7D-6123-45B8-7EA3-09A1013C9CB5}"/>
                </a:ext>
              </a:extLst>
            </p:cNvPr>
            <p:cNvSpPr/>
            <p:nvPr/>
          </p:nvSpPr>
          <p:spPr>
            <a:xfrm>
              <a:off x="4368549" y="978764"/>
              <a:ext cx="92574" cy="277612"/>
            </a:xfrm>
            <a:custGeom>
              <a:avLst/>
              <a:gdLst/>
              <a:ahLst/>
              <a:cxnLst/>
              <a:rect l="l" t="t" r="r" b="b"/>
              <a:pathLst>
                <a:path w="251" h="2202" extrusionOk="0">
                  <a:moveTo>
                    <a:pt x="0" y="0"/>
                  </a:moveTo>
                  <a:lnTo>
                    <a:pt x="251" y="0"/>
                  </a:lnTo>
                  <a:lnTo>
                    <a:pt x="251" y="2202"/>
                  </a:lnTo>
                  <a:lnTo>
                    <a:pt x="0" y="220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41" name="Google Shape;2741;p34">
              <a:extLst>
                <a:ext uri="{FF2B5EF4-FFF2-40B4-BE49-F238E27FC236}">
                  <a16:creationId xmlns:a16="http://schemas.microsoft.com/office/drawing/2014/main" id="{9767C13C-F3DF-DD71-C6FF-8AB65AB03C00}"/>
                </a:ext>
              </a:extLst>
            </p:cNvPr>
            <p:cNvSpPr/>
            <p:nvPr/>
          </p:nvSpPr>
          <p:spPr>
            <a:xfrm>
              <a:off x="5133482" y="1056802"/>
              <a:ext cx="92205" cy="121534"/>
            </a:xfrm>
            <a:custGeom>
              <a:avLst/>
              <a:gdLst/>
              <a:ahLst/>
              <a:cxnLst/>
              <a:rect l="l" t="t" r="r" b="b"/>
              <a:pathLst>
                <a:path w="250" h="964" extrusionOk="0">
                  <a:moveTo>
                    <a:pt x="0" y="0"/>
                  </a:moveTo>
                  <a:lnTo>
                    <a:pt x="250" y="0"/>
                  </a:lnTo>
                  <a:lnTo>
                    <a:pt x="250" y="964"/>
                  </a:lnTo>
                  <a:lnTo>
                    <a:pt x="0" y="964"/>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42" name="Google Shape;2742;p34">
              <a:extLst>
                <a:ext uri="{FF2B5EF4-FFF2-40B4-BE49-F238E27FC236}">
                  <a16:creationId xmlns:a16="http://schemas.microsoft.com/office/drawing/2014/main" id="{05B1849E-0575-FC83-4E56-D7DE9EE23637}"/>
                </a:ext>
              </a:extLst>
            </p:cNvPr>
            <p:cNvSpPr/>
            <p:nvPr/>
          </p:nvSpPr>
          <p:spPr>
            <a:xfrm>
              <a:off x="5898415" y="1087186"/>
              <a:ext cx="92205" cy="60767"/>
            </a:xfrm>
            <a:custGeom>
              <a:avLst/>
              <a:gdLst/>
              <a:ahLst/>
              <a:cxnLst/>
              <a:rect l="l" t="t" r="r" b="b"/>
              <a:pathLst>
                <a:path w="250" h="482" extrusionOk="0">
                  <a:moveTo>
                    <a:pt x="0" y="0"/>
                  </a:moveTo>
                  <a:lnTo>
                    <a:pt x="250" y="0"/>
                  </a:lnTo>
                  <a:lnTo>
                    <a:pt x="250" y="482"/>
                  </a:lnTo>
                  <a:lnTo>
                    <a:pt x="0" y="48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43" name="Google Shape;2743;p34">
              <a:extLst>
                <a:ext uri="{FF2B5EF4-FFF2-40B4-BE49-F238E27FC236}">
                  <a16:creationId xmlns:a16="http://schemas.microsoft.com/office/drawing/2014/main" id="{69F5390D-C98D-9A93-EEE7-829FCB90E818}"/>
                </a:ext>
              </a:extLst>
            </p:cNvPr>
            <p:cNvSpPr/>
            <p:nvPr/>
          </p:nvSpPr>
          <p:spPr>
            <a:xfrm>
              <a:off x="5745354" y="1039846"/>
              <a:ext cx="92205" cy="155447"/>
            </a:xfrm>
            <a:custGeom>
              <a:avLst/>
              <a:gdLst/>
              <a:ahLst/>
              <a:cxnLst/>
              <a:rect l="l" t="t" r="r" b="b"/>
              <a:pathLst>
                <a:path w="250" h="1233" extrusionOk="0">
                  <a:moveTo>
                    <a:pt x="0" y="0"/>
                  </a:moveTo>
                  <a:lnTo>
                    <a:pt x="250" y="0"/>
                  </a:lnTo>
                  <a:lnTo>
                    <a:pt x="250" y="1233"/>
                  </a:lnTo>
                  <a:lnTo>
                    <a:pt x="0" y="123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44" name="Google Shape;2744;p34">
              <a:extLst>
                <a:ext uri="{FF2B5EF4-FFF2-40B4-BE49-F238E27FC236}">
                  <a16:creationId xmlns:a16="http://schemas.microsoft.com/office/drawing/2014/main" id="{0603E2DE-7A98-C49B-6501-1AB9072D00E5}"/>
                </a:ext>
              </a:extLst>
            </p:cNvPr>
            <p:cNvSpPr/>
            <p:nvPr/>
          </p:nvSpPr>
          <p:spPr>
            <a:xfrm>
              <a:off x="6510287" y="1053083"/>
              <a:ext cx="92574" cy="128972"/>
            </a:xfrm>
            <a:custGeom>
              <a:avLst/>
              <a:gdLst/>
              <a:ahLst/>
              <a:cxnLst/>
              <a:rect l="l" t="t" r="r" b="b"/>
              <a:pathLst>
                <a:path w="251" h="1023" extrusionOk="0">
                  <a:moveTo>
                    <a:pt x="0" y="0"/>
                  </a:moveTo>
                  <a:lnTo>
                    <a:pt x="251" y="0"/>
                  </a:lnTo>
                  <a:lnTo>
                    <a:pt x="251" y="1023"/>
                  </a:lnTo>
                  <a:lnTo>
                    <a:pt x="0" y="102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45" name="Google Shape;2745;p34">
              <a:extLst>
                <a:ext uri="{FF2B5EF4-FFF2-40B4-BE49-F238E27FC236}">
                  <a16:creationId xmlns:a16="http://schemas.microsoft.com/office/drawing/2014/main" id="{86A73DFC-DA69-C9B4-2A01-317DCB2304F8}"/>
                </a:ext>
              </a:extLst>
            </p:cNvPr>
            <p:cNvSpPr/>
            <p:nvPr/>
          </p:nvSpPr>
          <p:spPr>
            <a:xfrm>
              <a:off x="6357595" y="1073255"/>
              <a:ext cx="92205" cy="88629"/>
            </a:xfrm>
            <a:custGeom>
              <a:avLst/>
              <a:gdLst/>
              <a:ahLst/>
              <a:cxnLst/>
              <a:rect l="l" t="t" r="r" b="b"/>
              <a:pathLst>
                <a:path w="250" h="703" extrusionOk="0">
                  <a:moveTo>
                    <a:pt x="0" y="0"/>
                  </a:moveTo>
                  <a:lnTo>
                    <a:pt x="250" y="0"/>
                  </a:lnTo>
                  <a:lnTo>
                    <a:pt x="250" y="703"/>
                  </a:lnTo>
                  <a:lnTo>
                    <a:pt x="0" y="70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46" name="Google Shape;2746;p34">
              <a:extLst>
                <a:ext uri="{FF2B5EF4-FFF2-40B4-BE49-F238E27FC236}">
                  <a16:creationId xmlns:a16="http://schemas.microsoft.com/office/drawing/2014/main" id="{58DDACDD-8120-FA7F-567D-452C7E56A294}"/>
                </a:ext>
              </a:extLst>
            </p:cNvPr>
            <p:cNvSpPr/>
            <p:nvPr/>
          </p:nvSpPr>
          <p:spPr>
            <a:xfrm>
              <a:off x="6663347" y="1063925"/>
              <a:ext cx="92205" cy="107288"/>
            </a:xfrm>
            <a:custGeom>
              <a:avLst/>
              <a:gdLst/>
              <a:ahLst/>
              <a:cxnLst/>
              <a:rect l="l" t="t" r="r" b="b"/>
              <a:pathLst>
                <a:path w="250" h="851" extrusionOk="0">
                  <a:moveTo>
                    <a:pt x="0" y="0"/>
                  </a:moveTo>
                  <a:lnTo>
                    <a:pt x="250" y="0"/>
                  </a:lnTo>
                  <a:lnTo>
                    <a:pt x="250" y="851"/>
                  </a:lnTo>
                  <a:lnTo>
                    <a:pt x="0" y="851"/>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47" name="Google Shape;2747;p34">
              <a:extLst>
                <a:ext uri="{FF2B5EF4-FFF2-40B4-BE49-F238E27FC236}">
                  <a16:creationId xmlns:a16="http://schemas.microsoft.com/office/drawing/2014/main" id="{4496096F-0A20-DDCC-1B91-B5B6125ADE57}"/>
                </a:ext>
              </a:extLst>
            </p:cNvPr>
            <p:cNvSpPr/>
            <p:nvPr/>
          </p:nvSpPr>
          <p:spPr>
            <a:xfrm>
              <a:off x="6204535" y="1008832"/>
              <a:ext cx="92205" cy="217475"/>
            </a:xfrm>
            <a:custGeom>
              <a:avLst/>
              <a:gdLst/>
              <a:ahLst/>
              <a:cxnLst/>
              <a:rect l="l" t="t" r="r" b="b"/>
              <a:pathLst>
                <a:path w="250" h="1725" extrusionOk="0">
                  <a:moveTo>
                    <a:pt x="0" y="0"/>
                  </a:moveTo>
                  <a:lnTo>
                    <a:pt x="250" y="0"/>
                  </a:lnTo>
                  <a:lnTo>
                    <a:pt x="250" y="1725"/>
                  </a:lnTo>
                  <a:lnTo>
                    <a:pt x="0" y="172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48" name="Google Shape;2748;p34">
              <a:extLst>
                <a:ext uri="{FF2B5EF4-FFF2-40B4-BE49-F238E27FC236}">
                  <a16:creationId xmlns:a16="http://schemas.microsoft.com/office/drawing/2014/main" id="{B3FF9FD4-33B2-90C9-F11F-DA40DCD44479}"/>
                </a:ext>
              </a:extLst>
            </p:cNvPr>
            <p:cNvSpPr/>
            <p:nvPr/>
          </p:nvSpPr>
          <p:spPr>
            <a:xfrm>
              <a:off x="5286542" y="1029823"/>
              <a:ext cx="92205" cy="175493"/>
            </a:xfrm>
            <a:custGeom>
              <a:avLst/>
              <a:gdLst/>
              <a:ahLst/>
              <a:cxnLst/>
              <a:rect l="l" t="t" r="r" b="b"/>
              <a:pathLst>
                <a:path w="250" h="1392" extrusionOk="0">
                  <a:moveTo>
                    <a:pt x="0" y="0"/>
                  </a:moveTo>
                  <a:lnTo>
                    <a:pt x="250" y="0"/>
                  </a:lnTo>
                  <a:lnTo>
                    <a:pt x="250" y="1392"/>
                  </a:lnTo>
                  <a:lnTo>
                    <a:pt x="0" y="139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49" name="Google Shape;2749;p34">
              <a:extLst>
                <a:ext uri="{FF2B5EF4-FFF2-40B4-BE49-F238E27FC236}">
                  <a16:creationId xmlns:a16="http://schemas.microsoft.com/office/drawing/2014/main" id="{C4AC4DDC-6919-44EA-A937-3E8E8005D1CC}"/>
                </a:ext>
              </a:extLst>
            </p:cNvPr>
            <p:cNvSpPr/>
            <p:nvPr/>
          </p:nvSpPr>
          <p:spPr>
            <a:xfrm>
              <a:off x="4062797" y="1043880"/>
              <a:ext cx="92205" cy="147379"/>
            </a:xfrm>
            <a:custGeom>
              <a:avLst/>
              <a:gdLst/>
              <a:ahLst/>
              <a:cxnLst/>
              <a:rect l="l" t="t" r="r" b="b"/>
              <a:pathLst>
                <a:path w="250" h="1169" extrusionOk="0">
                  <a:moveTo>
                    <a:pt x="0" y="0"/>
                  </a:moveTo>
                  <a:lnTo>
                    <a:pt x="250" y="0"/>
                  </a:lnTo>
                  <a:lnTo>
                    <a:pt x="250" y="1169"/>
                  </a:lnTo>
                  <a:lnTo>
                    <a:pt x="0" y="1169"/>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50" name="Google Shape;2750;p34">
              <a:extLst>
                <a:ext uri="{FF2B5EF4-FFF2-40B4-BE49-F238E27FC236}">
                  <a16:creationId xmlns:a16="http://schemas.microsoft.com/office/drawing/2014/main" id="{5C40F028-5496-65D2-62D7-336E5B4249ED}"/>
                </a:ext>
              </a:extLst>
            </p:cNvPr>
            <p:cNvSpPr/>
            <p:nvPr/>
          </p:nvSpPr>
          <p:spPr>
            <a:xfrm>
              <a:off x="2991744" y="1043943"/>
              <a:ext cx="92205" cy="147253"/>
            </a:xfrm>
            <a:custGeom>
              <a:avLst/>
              <a:gdLst/>
              <a:ahLst/>
              <a:cxnLst/>
              <a:rect l="l" t="t" r="r" b="b"/>
              <a:pathLst>
                <a:path w="250" h="1168" extrusionOk="0">
                  <a:moveTo>
                    <a:pt x="0" y="0"/>
                  </a:moveTo>
                  <a:lnTo>
                    <a:pt x="250" y="0"/>
                  </a:lnTo>
                  <a:lnTo>
                    <a:pt x="250" y="1168"/>
                  </a:lnTo>
                  <a:lnTo>
                    <a:pt x="0" y="1168"/>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51" name="Google Shape;2751;p34">
              <a:extLst>
                <a:ext uri="{FF2B5EF4-FFF2-40B4-BE49-F238E27FC236}">
                  <a16:creationId xmlns:a16="http://schemas.microsoft.com/office/drawing/2014/main" id="{265D37B0-9613-6948-E557-61BF566978A9}"/>
                </a:ext>
              </a:extLst>
            </p:cNvPr>
            <p:cNvSpPr/>
            <p:nvPr/>
          </p:nvSpPr>
          <p:spPr>
            <a:xfrm>
              <a:off x="2685624" y="1069472"/>
              <a:ext cx="92205" cy="96193"/>
            </a:xfrm>
            <a:custGeom>
              <a:avLst/>
              <a:gdLst/>
              <a:ahLst/>
              <a:cxnLst/>
              <a:rect l="l" t="t" r="r" b="b"/>
              <a:pathLst>
                <a:path w="250" h="763" extrusionOk="0">
                  <a:moveTo>
                    <a:pt x="0" y="0"/>
                  </a:moveTo>
                  <a:lnTo>
                    <a:pt x="250" y="0"/>
                  </a:lnTo>
                  <a:lnTo>
                    <a:pt x="250" y="763"/>
                  </a:lnTo>
                  <a:lnTo>
                    <a:pt x="0" y="76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52" name="Google Shape;2752;p34">
              <a:extLst>
                <a:ext uri="{FF2B5EF4-FFF2-40B4-BE49-F238E27FC236}">
                  <a16:creationId xmlns:a16="http://schemas.microsoft.com/office/drawing/2014/main" id="{6BCAAAD0-5FEE-91E1-8C11-7D5DDCC5A2C3}"/>
                </a:ext>
              </a:extLst>
            </p:cNvPr>
            <p:cNvSpPr/>
            <p:nvPr/>
          </p:nvSpPr>
          <p:spPr>
            <a:xfrm>
              <a:off x="2379503" y="1069535"/>
              <a:ext cx="92574" cy="96067"/>
            </a:xfrm>
            <a:custGeom>
              <a:avLst/>
              <a:gdLst/>
              <a:ahLst/>
              <a:cxnLst/>
              <a:rect l="l" t="t" r="r" b="b"/>
              <a:pathLst>
                <a:path w="251" h="762" extrusionOk="0">
                  <a:moveTo>
                    <a:pt x="0" y="0"/>
                  </a:moveTo>
                  <a:lnTo>
                    <a:pt x="251" y="0"/>
                  </a:lnTo>
                  <a:lnTo>
                    <a:pt x="251" y="762"/>
                  </a:lnTo>
                  <a:lnTo>
                    <a:pt x="0" y="76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53" name="Google Shape;2753;p34">
              <a:extLst>
                <a:ext uri="{FF2B5EF4-FFF2-40B4-BE49-F238E27FC236}">
                  <a16:creationId xmlns:a16="http://schemas.microsoft.com/office/drawing/2014/main" id="{8A1CA46B-3F32-FF05-26E5-40DC11489E7D}"/>
                </a:ext>
              </a:extLst>
            </p:cNvPr>
            <p:cNvSpPr/>
            <p:nvPr/>
          </p:nvSpPr>
          <p:spPr>
            <a:xfrm>
              <a:off x="2532563" y="1037261"/>
              <a:ext cx="92205" cy="160616"/>
            </a:xfrm>
            <a:custGeom>
              <a:avLst/>
              <a:gdLst/>
              <a:ahLst/>
              <a:cxnLst/>
              <a:rect l="l" t="t" r="r" b="b"/>
              <a:pathLst>
                <a:path w="250" h="1274" extrusionOk="0">
                  <a:moveTo>
                    <a:pt x="0" y="0"/>
                  </a:moveTo>
                  <a:lnTo>
                    <a:pt x="250" y="0"/>
                  </a:lnTo>
                  <a:lnTo>
                    <a:pt x="250" y="1274"/>
                  </a:lnTo>
                  <a:lnTo>
                    <a:pt x="0" y="1274"/>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54" name="Google Shape;2754;p34">
              <a:extLst>
                <a:ext uri="{FF2B5EF4-FFF2-40B4-BE49-F238E27FC236}">
                  <a16:creationId xmlns:a16="http://schemas.microsoft.com/office/drawing/2014/main" id="{42E2F79C-2675-790D-BBDB-AE6248C27D50}"/>
                </a:ext>
              </a:extLst>
            </p:cNvPr>
            <p:cNvSpPr/>
            <p:nvPr/>
          </p:nvSpPr>
          <p:spPr>
            <a:xfrm>
              <a:off x="3144804" y="1086996"/>
              <a:ext cx="92205" cy="61145"/>
            </a:xfrm>
            <a:custGeom>
              <a:avLst/>
              <a:gdLst/>
              <a:ahLst/>
              <a:cxnLst/>
              <a:rect l="l" t="t" r="r" b="b"/>
              <a:pathLst>
                <a:path w="250" h="485" extrusionOk="0">
                  <a:moveTo>
                    <a:pt x="0" y="0"/>
                  </a:moveTo>
                  <a:lnTo>
                    <a:pt x="250" y="0"/>
                  </a:lnTo>
                  <a:lnTo>
                    <a:pt x="250" y="485"/>
                  </a:lnTo>
                  <a:lnTo>
                    <a:pt x="0" y="48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55" name="Google Shape;2755;p34">
              <a:extLst>
                <a:ext uri="{FF2B5EF4-FFF2-40B4-BE49-F238E27FC236}">
                  <a16:creationId xmlns:a16="http://schemas.microsoft.com/office/drawing/2014/main" id="{B54F39BE-32BB-0088-C54E-47399C2D30F4}"/>
                </a:ext>
              </a:extLst>
            </p:cNvPr>
            <p:cNvSpPr/>
            <p:nvPr/>
          </p:nvSpPr>
          <p:spPr>
            <a:xfrm>
              <a:off x="3603617" y="1086996"/>
              <a:ext cx="92574" cy="61145"/>
            </a:xfrm>
            <a:custGeom>
              <a:avLst/>
              <a:gdLst/>
              <a:ahLst/>
              <a:cxnLst/>
              <a:rect l="l" t="t" r="r" b="b"/>
              <a:pathLst>
                <a:path w="251" h="485" extrusionOk="0">
                  <a:moveTo>
                    <a:pt x="0" y="0"/>
                  </a:moveTo>
                  <a:lnTo>
                    <a:pt x="251" y="0"/>
                  </a:lnTo>
                  <a:lnTo>
                    <a:pt x="251" y="485"/>
                  </a:lnTo>
                  <a:lnTo>
                    <a:pt x="0" y="48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56" name="Google Shape;2756;p34">
              <a:extLst>
                <a:ext uri="{FF2B5EF4-FFF2-40B4-BE49-F238E27FC236}">
                  <a16:creationId xmlns:a16="http://schemas.microsoft.com/office/drawing/2014/main" id="{E440DCA6-B52F-BF4A-4543-B792A0FF529F}"/>
                </a:ext>
              </a:extLst>
            </p:cNvPr>
            <p:cNvSpPr/>
            <p:nvPr/>
          </p:nvSpPr>
          <p:spPr>
            <a:xfrm>
              <a:off x="4215858" y="1086996"/>
              <a:ext cx="92205" cy="61145"/>
            </a:xfrm>
            <a:custGeom>
              <a:avLst/>
              <a:gdLst/>
              <a:ahLst/>
              <a:cxnLst/>
              <a:rect l="l" t="t" r="r" b="b"/>
              <a:pathLst>
                <a:path w="250" h="485" extrusionOk="0">
                  <a:moveTo>
                    <a:pt x="0" y="0"/>
                  </a:moveTo>
                  <a:lnTo>
                    <a:pt x="250" y="0"/>
                  </a:lnTo>
                  <a:lnTo>
                    <a:pt x="250" y="485"/>
                  </a:lnTo>
                  <a:lnTo>
                    <a:pt x="0" y="48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57" name="Google Shape;2757;p34">
              <a:extLst>
                <a:ext uri="{FF2B5EF4-FFF2-40B4-BE49-F238E27FC236}">
                  <a16:creationId xmlns:a16="http://schemas.microsoft.com/office/drawing/2014/main" id="{E5915827-A7A5-1565-0A81-F5DF955724C0}"/>
                </a:ext>
              </a:extLst>
            </p:cNvPr>
            <p:cNvSpPr/>
            <p:nvPr/>
          </p:nvSpPr>
          <p:spPr>
            <a:xfrm>
              <a:off x="4980422" y="1002717"/>
              <a:ext cx="92205" cy="229704"/>
            </a:xfrm>
            <a:custGeom>
              <a:avLst/>
              <a:gdLst/>
              <a:ahLst/>
              <a:cxnLst/>
              <a:rect l="l" t="t" r="r" b="b"/>
              <a:pathLst>
                <a:path w="250" h="1822" extrusionOk="0">
                  <a:moveTo>
                    <a:pt x="0" y="0"/>
                  </a:moveTo>
                  <a:lnTo>
                    <a:pt x="250" y="0"/>
                  </a:lnTo>
                  <a:lnTo>
                    <a:pt x="250" y="1822"/>
                  </a:lnTo>
                  <a:lnTo>
                    <a:pt x="0" y="182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58" name="Google Shape;2758;p34">
              <a:extLst>
                <a:ext uri="{FF2B5EF4-FFF2-40B4-BE49-F238E27FC236}">
                  <a16:creationId xmlns:a16="http://schemas.microsoft.com/office/drawing/2014/main" id="{31A90702-2AD8-2466-3372-4D8716E1BCD2}"/>
                </a:ext>
              </a:extLst>
            </p:cNvPr>
            <p:cNvSpPr/>
            <p:nvPr/>
          </p:nvSpPr>
          <p:spPr>
            <a:xfrm>
              <a:off x="4674301" y="1098532"/>
              <a:ext cx="92205" cy="38074"/>
            </a:xfrm>
            <a:custGeom>
              <a:avLst/>
              <a:gdLst/>
              <a:ahLst/>
              <a:cxnLst/>
              <a:rect l="l" t="t" r="r" b="b"/>
              <a:pathLst>
                <a:path w="250" h="302" extrusionOk="0">
                  <a:moveTo>
                    <a:pt x="0" y="0"/>
                  </a:moveTo>
                  <a:lnTo>
                    <a:pt x="250" y="0"/>
                  </a:lnTo>
                  <a:lnTo>
                    <a:pt x="250" y="302"/>
                  </a:lnTo>
                  <a:lnTo>
                    <a:pt x="0" y="30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59" name="Google Shape;2759;p34">
              <a:extLst>
                <a:ext uri="{FF2B5EF4-FFF2-40B4-BE49-F238E27FC236}">
                  <a16:creationId xmlns:a16="http://schemas.microsoft.com/office/drawing/2014/main" id="{EFD46567-3523-4ECB-29A4-DD6EEFABE4AB}"/>
                </a:ext>
              </a:extLst>
            </p:cNvPr>
            <p:cNvSpPr/>
            <p:nvPr/>
          </p:nvSpPr>
          <p:spPr>
            <a:xfrm>
              <a:off x="5592294" y="1098532"/>
              <a:ext cx="92574" cy="38074"/>
            </a:xfrm>
            <a:custGeom>
              <a:avLst/>
              <a:gdLst/>
              <a:ahLst/>
              <a:cxnLst/>
              <a:rect l="l" t="t" r="r" b="b"/>
              <a:pathLst>
                <a:path w="251" h="302" extrusionOk="0">
                  <a:moveTo>
                    <a:pt x="0" y="0"/>
                  </a:moveTo>
                  <a:lnTo>
                    <a:pt x="251" y="0"/>
                  </a:lnTo>
                  <a:lnTo>
                    <a:pt x="251" y="302"/>
                  </a:lnTo>
                  <a:lnTo>
                    <a:pt x="0" y="30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60" name="Google Shape;2760;p34">
              <a:extLst>
                <a:ext uri="{FF2B5EF4-FFF2-40B4-BE49-F238E27FC236}">
                  <a16:creationId xmlns:a16="http://schemas.microsoft.com/office/drawing/2014/main" id="{6F9DF60E-5CD6-67E6-6510-863669DCD0FC}"/>
                </a:ext>
              </a:extLst>
            </p:cNvPr>
            <p:cNvSpPr/>
            <p:nvPr/>
          </p:nvSpPr>
          <p:spPr>
            <a:xfrm>
              <a:off x="6051475" y="1098532"/>
              <a:ext cx="92205" cy="38074"/>
            </a:xfrm>
            <a:custGeom>
              <a:avLst/>
              <a:gdLst/>
              <a:ahLst/>
              <a:cxnLst/>
              <a:rect l="l" t="t" r="r" b="b"/>
              <a:pathLst>
                <a:path w="250" h="302" extrusionOk="0">
                  <a:moveTo>
                    <a:pt x="0" y="0"/>
                  </a:moveTo>
                  <a:lnTo>
                    <a:pt x="250" y="0"/>
                  </a:lnTo>
                  <a:lnTo>
                    <a:pt x="250" y="302"/>
                  </a:lnTo>
                  <a:lnTo>
                    <a:pt x="0" y="30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61" name="Google Shape;2761;p34">
              <a:extLst>
                <a:ext uri="{FF2B5EF4-FFF2-40B4-BE49-F238E27FC236}">
                  <a16:creationId xmlns:a16="http://schemas.microsoft.com/office/drawing/2014/main" id="{CF991CBB-059C-0072-9980-B419F6B29B5C}"/>
                </a:ext>
              </a:extLst>
            </p:cNvPr>
            <p:cNvSpPr/>
            <p:nvPr/>
          </p:nvSpPr>
          <p:spPr>
            <a:xfrm>
              <a:off x="2838684" y="1102314"/>
              <a:ext cx="92205" cy="30510"/>
            </a:xfrm>
            <a:custGeom>
              <a:avLst/>
              <a:gdLst/>
              <a:ahLst/>
              <a:cxnLst/>
              <a:rect l="l" t="t" r="r" b="b"/>
              <a:pathLst>
                <a:path w="250" h="242" extrusionOk="0">
                  <a:moveTo>
                    <a:pt x="0" y="0"/>
                  </a:moveTo>
                  <a:lnTo>
                    <a:pt x="250" y="0"/>
                  </a:lnTo>
                  <a:lnTo>
                    <a:pt x="250" y="242"/>
                  </a:lnTo>
                  <a:lnTo>
                    <a:pt x="0" y="242"/>
                  </a:lnTo>
                  <a:lnTo>
                    <a:pt x="0" y="0"/>
                  </a:lnTo>
                  <a:close/>
                </a:path>
              </a:pathLst>
            </a:custGeom>
            <a:solidFill>
              <a:schemeClr val="lt2"/>
            </a:solidFill>
            <a:ln>
              <a:noFill/>
            </a:ln>
          </p:spPr>
          <p:txBody>
            <a:bodyPr spcFirstLastPara="1" wrap="square" lIns="90000" tIns="42100" rIns="90000" bIns="421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62" name="Google Shape;2762;p34">
              <a:extLst>
                <a:ext uri="{FF2B5EF4-FFF2-40B4-BE49-F238E27FC236}">
                  <a16:creationId xmlns:a16="http://schemas.microsoft.com/office/drawing/2014/main" id="{FE8CA114-5EAC-E1D0-5405-AD2AF03BE757}"/>
                </a:ext>
              </a:extLst>
            </p:cNvPr>
            <p:cNvSpPr/>
            <p:nvPr/>
          </p:nvSpPr>
          <p:spPr>
            <a:xfrm>
              <a:off x="2226811" y="998179"/>
              <a:ext cx="92205" cy="238781"/>
            </a:xfrm>
            <a:custGeom>
              <a:avLst/>
              <a:gdLst/>
              <a:ahLst/>
              <a:cxnLst/>
              <a:rect l="l" t="t" r="r" b="b"/>
              <a:pathLst>
                <a:path w="250" h="1894" extrusionOk="0">
                  <a:moveTo>
                    <a:pt x="0" y="0"/>
                  </a:moveTo>
                  <a:lnTo>
                    <a:pt x="250" y="0"/>
                  </a:lnTo>
                  <a:lnTo>
                    <a:pt x="250" y="1894"/>
                  </a:lnTo>
                  <a:lnTo>
                    <a:pt x="0" y="1894"/>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2763" name="Google Shape;2763;p34">
            <a:extLst>
              <a:ext uri="{FF2B5EF4-FFF2-40B4-BE49-F238E27FC236}">
                <a16:creationId xmlns:a16="http://schemas.microsoft.com/office/drawing/2014/main" id="{3E85D21A-EB29-F235-9062-4D3E1FB06772}"/>
              </a:ext>
            </a:extLst>
          </p:cNvPr>
          <p:cNvGrpSpPr/>
          <p:nvPr/>
        </p:nvGrpSpPr>
        <p:grpSpPr>
          <a:xfrm>
            <a:off x="2282274" y="4245079"/>
            <a:ext cx="4528741" cy="453231"/>
            <a:chOff x="2226811" y="890954"/>
            <a:chExt cx="4528741" cy="453231"/>
          </a:xfrm>
        </p:grpSpPr>
        <p:sp>
          <p:nvSpPr>
            <p:cNvPr id="2764" name="Google Shape;2764;p34">
              <a:extLst>
                <a:ext uri="{FF2B5EF4-FFF2-40B4-BE49-F238E27FC236}">
                  <a16:creationId xmlns:a16="http://schemas.microsoft.com/office/drawing/2014/main" id="{13413247-D48F-2DA9-95EE-66E907D1E2B3}"/>
                </a:ext>
              </a:extLst>
            </p:cNvPr>
            <p:cNvSpPr/>
            <p:nvPr/>
          </p:nvSpPr>
          <p:spPr>
            <a:xfrm>
              <a:off x="3450556" y="1023015"/>
              <a:ext cx="92574" cy="189109"/>
            </a:xfrm>
            <a:custGeom>
              <a:avLst/>
              <a:gdLst/>
              <a:ahLst/>
              <a:cxnLst/>
              <a:rect l="l" t="t" r="r" b="b"/>
              <a:pathLst>
                <a:path w="251" h="1500" extrusionOk="0">
                  <a:moveTo>
                    <a:pt x="0" y="0"/>
                  </a:moveTo>
                  <a:lnTo>
                    <a:pt x="251" y="0"/>
                  </a:lnTo>
                  <a:lnTo>
                    <a:pt x="251" y="1500"/>
                  </a:lnTo>
                  <a:lnTo>
                    <a:pt x="0" y="1500"/>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65" name="Google Shape;2765;p34">
              <a:extLst>
                <a:ext uri="{FF2B5EF4-FFF2-40B4-BE49-F238E27FC236}">
                  <a16:creationId xmlns:a16="http://schemas.microsoft.com/office/drawing/2014/main" id="{FFFBAC40-4DB7-300C-B8AA-8CD7D6543D6D}"/>
                </a:ext>
              </a:extLst>
            </p:cNvPr>
            <p:cNvSpPr/>
            <p:nvPr/>
          </p:nvSpPr>
          <p:spPr>
            <a:xfrm>
              <a:off x="3909737" y="948569"/>
              <a:ext cx="92205" cy="338000"/>
            </a:xfrm>
            <a:custGeom>
              <a:avLst/>
              <a:gdLst/>
              <a:ahLst/>
              <a:cxnLst/>
              <a:rect l="l" t="t" r="r" b="b"/>
              <a:pathLst>
                <a:path w="250" h="2681" extrusionOk="0">
                  <a:moveTo>
                    <a:pt x="0" y="0"/>
                  </a:moveTo>
                  <a:lnTo>
                    <a:pt x="250" y="0"/>
                  </a:lnTo>
                  <a:lnTo>
                    <a:pt x="250" y="2681"/>
                  </a:lnTo>
                  <a:lnTo>
                    <a:pt x="0" y="268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66" name="Google Shape;2766;p34">
              <a:extLst>
                <a:ext uri="{FF2B5EF4-FFF2-40B4-BE49-F238E27FC236}">
                  <a16:creationId xmlns:a16="http://schemas.microsoft.com/office/drawing/2014/main" id="{B32D72D6-B365-3677-3C0B-FB2364E2D426}"/>
                </a:ext>
              </a:extLst>
            </p:cNvPr>
            <p:cNvSpPr/>
            <p:nvPr/>
          </p:nvSpPr>
          <p:spPr>
            <a:xfrm>
              <a:off x="4521241" y="890954"/>
              <a:ext cx="92574" cy="453231"/>
            </a:xfrm>
            <a:custGeom>
              <a:avLst/>
              <a:gdLst/>
              <a:ahLst/>
              <a:cxnLst/>
              <a:rect l="l" t="t" r="r" b="b"/>
              <a:pathLst>
                <a:path w="251" h="3595" extrusionOk="0">
                  <a:moveTo>
                    <a:pt x="0" y="0"/>
                  </a:moveTo>
                  <a:lnTo>
                    <a:pt x="251" y="0"/>
                  </a:lnTo>
                  <a:lnTo>
                    <a:pt x="251" y="3595"/>
                  </a:lnTo>
                  <a:lnTo>
                    <a:pt x="0" y="359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67" name="Google Shape;2767;p34">
              <a:extLst>
                <a:ext uri="{FF2B5EF4-FFF2-40B4-BE49-F238E27FC236}">
                  <a16:creationId xmlns:a16="http://schemas.microsoft.com/office/drawing/2014/main" id="{FB2DE7EF-D01E-7A81-3A69-BF33CDCFFDAD}"/>
                </a:ext>
              </a:extLst>
            </p:cNvPr>
            <p:cNvSpPr/>
            <p:nvPr/>
          </p:nvSpPr>
          <p:spPr>
            <a:xfrm>
              <a:off x="5439602" y="925498"/>
              <a:ext cx="92205" cy="384143"/>
            </a:xfrm>
            <a:custGeom>
              <a:avLst/>
              <a:gdLst/>
              <a:ahLst/>
              <a:cxnLst/>
              <a:rect l="l" t="t" r="r" b="b"/>
              <a:pathLst>
                <a:path w="250" h="3047" extrusionOk="0">
                  <a:moveTo>
                    <a:pt x="0" y="0"/>
                  </a:moveTo>
                  <a:lnTo>
                    <a:pt x="250" y="0"/>
                  </a:lnTo>
                  <a:lnTo>
                    <a:pt x="250" y="3047"/>
                  </a:lnTo>
                  <a:lnTo>
                    <a:pt x="0" y="3047"/>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68" name="Google Shape;2768;p34">
              <a:extLst>
                <a:ext uri="{FF2B5EF4-FFF2-40B4-BE49-F238E27FC236}">
                  <a16:creationId xmlns:a16="http://schemas.microsoft.com/office/drawing/2014/main" id="{F520290F-C70C-A614-0323-3328860D0E63}"/>
                </a:ext>
              </a:extLst>
            </p:cNvPr>
            <p:cNvSpPr/>
            <p:nvPr/>
          </p:nvSpPr>
          <p:spPr>
            <a:xfrm>
              <a:off x="4827361" y="985508"/>
              <a:ext cx="92205" cy="264122"/>
            </a:xfrm>
            <a:custGeom>
              <a:avLst/>
              <a:gdLst/>
              <a:ahLst/>
              <a:cxnLst/>
              <a:rect l="l" t="t" r="r" b="b"/>
              <a:pathLst>
                <a:path w="250" h="2095" extrusionOk="0">
                  <a:moveTo>
                    <a:pt x="0" y="0"/>
                  </a:moveTo>
                  <a:lnTo>
                    <a:pt x="250" y="0"/>
                  </a:lnTo>
                  <a:lnTo>
                    <a:pt x="250" y="2095"/>
                  </a:lnTo>
                  <a:lnTo>
                    <a:pt x="0" y="209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69" name="Google Shape;2769;p34">
              <a:extLst>
                <a:ext uri="{FF2B5EF4-FFF2-40B4-BE49-F238E27FC236}">
                  <a16:creationId xmlns:a16="http://schemas.microsoft.com/office/drawing/2014/main" id="{14C127C5-4BEE-8CC8-68F6-2FFC6AEA99D3}"/>
                </a:ext>
              </a:extLst>
            </p:cNvPr>
            <p:cNvSpPr/>
            <p:nvPr/>
          </p:nvSpPr>
          <p:spPr>
            <a:xfrm>
              <a:off x="3297865" y="1043880"/>
              <a:ext cx="92205" cy="147379"/>
            </a:xfrm>
            <a:custGeom>
              <a:avLst/>
              <a:gdLst/>
              <a:ahLst/>
              <a:cxnLst/>
              <a:rect l="l" t="t" r="r" b="b"/>
              <a:pathLst>
                <a:path w="250" h="1169" extrusionOk="0">
                  <a:moveTo>
                    <a:pt x="0" y="0"/>
                  </a:moveTo>
                  <a:lnTo>
                    <a:pt x="250" y="0"/>
                  </a:lnTo>
                  <a:lnTo>
                    <a:pt x="250" y="1169"/>
                  </a:lnTo>
                  <a:lnTo>
                    <a:pt x="0" y="1169"/>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70" name="Google Shape;2770;p34">
              <a:extLst>
                <a:ext uri="{FF2B5EF4-FFF2-40B4-BE49-F238E27FC236}">
                  <a16:creationId xmlns:a16="http://schemas.microsoft.com/office/drawing/2014/main" id="{EB42DC24-B9D9-52FF-51D9-52159A6906AF}"/>
                </a:ext>
              </a:extLst>
            </p:cNvPr>
            <p:cNvSpPr/>
            <p:nvPr/>
          </p:nvSpPr>
          <p:spPr>
            <a:xfrm>
              <a:off x="3756677" y="1043943"/>
              <a:ext cx="92205" cy="147253"/>
            </a:xfrm>
            <a:custGeom>
              <a:avLst/>
              <a:gdLst/>
              <a:ahLst/>
              <a:cxnLst/>
              <a:rect l="l" t="t" r="r" b="b"/>
              <a:pathLst>
                <a:path w="250" h="1168" extrusionOk="0">
                  <a:moveTo>
                    <a:pt x="0" y="0"/>
                  </a:moveTo>
                  <a:lnTo>
                    <a:pt x="250" y="0"/>
                  </a:lnTo>
                  <a:lnTo>
                    <a:pt x="250" y="1168"/>
                  </a:lnTo>
                  <a:lnTo>
                    <a:pt x="0" y="1168"/>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71" name="Google Shape;2771;p34">
              <a:extLst>
                <a:ext uri="{FF2B5EF4-FFF2-40B4-BE49-F238E27FC236}">
                  <a16:creationId xmlns:a16="http://schemas.microsoft.com/office/drawing/2014/main" id="{C082F024-C2D9-3AAE-B4DC-238CEC1D9B4F}"/>
                </a:ext>
              </a:extLst>
            </p:cNvPr>
            <p:cNvSpPr/>
            <p:nvPr/>
          </p:nvSpPr>
          <p:spPr>
            <a:xfrm>
              <a:off x="4368549" y="978764"/>
              <a:ext cx="92574" cy="277612"/>
            </a:xfrm>
            <a:custGeom>
              <a:avLst/>
              <a:gdLst/>
              <a:ahLst/>
              <a:cxnLst/>
              <a:rect l="l" t="t" r="r" b="b"/>
              <a:pathLst>
                <a:path w="251" h="2202" extrusionOk="0">
                  <a:moveTo>
                    <a:pt x="0" y="0"/>
                  </a:moveTo>
                  <a:lnTo>
                    <a:pt x="251" y="0"/>
                  </a:lnTo>
                  <a:lnTo>
                    <a:pt x="251" y="2202"/>
                  </a:lnTo>
                  <a:lnTo>
                    <a:pt x="0" y="22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72" name="Google Shape;2772;p34">
              <a:extLst>
                <a:ext uri="{FF2B5EF4-FFF2-40B4-BE49-F238E27FC236}">
                  <a16:creationId xmlns:a16="http://schemas.microsoft.com/office/drawing/2014/main" id="{E606D9BE-2C02-14E3-600A-85F6DA73B45C}"/>
                </a:ext>
              </a:extLst>
            </p:cNvPr>
            <p:cNvSpPr/>
            <p:nvPr/>
          </p:nvSpPr>
          <p:spPr>
            <a:xfrm>
              <a:off x="5133482" y="1056802"/>
              <a:ext cx="92205" cy="121534"/>
            </a:xfrm>
            <a:custGeom>
              <a:avLst/>
              <a:gdLst/>
              <a:ahLst/>
              <a:cxnLst/>
              <a:rect l="l" t="t" r="r" b="b"/>
              <a:pathLst>
                <a:path w="250" h="964" extrusionOk="0">
                  <a:moveTo>
                    <a:pt x="0" y="0"/>
                  </a:moveTo>
                  <a:lnTo>
                    <a:pt x="250" y="0"/>
                  </a:lnTo>
                  <a:lnTo>
                    <a:pt x="250" y="964"/>
                  </a:lnTo>
                  <a:lnTo>
                    <a:pt x="0" y="96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73" name="Google Shape;2773;p34">
              <a:extLst>
                <a:ext uri="{FF2B5EF4-FFF2-40B4-BE49-F238E27FC236}">
                  <a16:creationId xmlns:a16="http://schemas.microsoft.com/office/drawing/2014/main" id="{E7575E78-0727-7122-824A-85B6111A56EE}"/>
                </a:ext>
              </a:extLst>
            </p:cNvPr>
            <p:cNvSpPr/>
            <p:nvPr/>
          </p:nvSpPr>
          <p:spPr>
            <a:xfrm>
              <a:off x="5898415" y="1087186"/>
              <a:ext cx="92205" cy="60767"/>
            </a:xfrm>
            <a:custGeom>
              <a:avLst/>
              <a:gdLst/>
              <a:ahLst/>
              <a:cxnLst/>
              <a:rect l="l" t="t" r="r" b="b"/>
              <a:pathLst>
                <a:path w="250" h="482" extrusionOk="0">
                  <a:moveTo>
                    <a:pt x="0" y="0"/>
                  </a:moveTo>
                  <a:lnTo>
                    <a:pt x="250" y="0"/>
                  </a:lnTo>
                  <a:lnTo>
                    <a:pt x="250" y="482"/>
                  </a:lnTo>
                  <a:lnTo>
                    <a:pt x="0" y="48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74" name="Google Shape;2774;p34">
              <a:extLst>
                <a:ext uri="{FF2B5EF4-FFF2-40B4-BE49-F238E27FC236}">
                  <a16:creationId xmlns:a16="http://schemas.microsoft.com/office/drawing/2014/main" id="{510EE6A7-BF21-7A70-C270-A4EC70FD1CD2}"/>
                </a:ext>
              </a:extLst>
            </p:cNvPr>
            <p:cNvSpPr/>
            <p:nvPr/>
          </p:nvSpPr>
          <p:spPr>
            <a:xfrm>
              <a:off x="5745354" y="1039846"/>
              <a:ext cx="92205" cy="155447"/>
            </a:xfrm>
            <a:custGeom>
              <a:avLst/>
              <a:gdLst/>
              <a:ahLst/>
              <a:cxnLst/>
              <a:rect l="l" t="t" r="r" b="b"/>
              <a:pathLst>
                <a:path w="250" h="1233" extrusionOk="0">
                  <a:moveTo>
                    <a:pt x="0" y="0"/>
                  </a:moveTo>
                  <a:lnTo>
                    <a:pt x="250" y="0"/>
                  </a:lnTo>
                  <a:lnTo>
                    <a:pt x="250" y="1233"/>
                  </a:lnTo>
                  <a:lnTo>
                    <a:pt x="0" y="123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75" name="Google Shape;2775;p34">
              <a:extLst>
                <a:ext uri="{FF2B5EF4-FFF2-40B4-BE49-F238E27FC236}">
                  <a16:creationId xmlns:a16="http://schemas.microsoft.com/office/drawing/2014/main" id="{2EEE02CE-CB35-A3C3-E80C-119223A34A19}"/>
                </a:ext>
              </a:extLst>
            </p:cNvPr>
            <p:cNvSpPr/>
            <p:nvPr/>
          </p:nvSpPr>
          <p:spPr>
            <a:xfrm>
              <a:off x="6510287" y="1053083"/>
              <a:ext cx="92574" cy="128972"/>
            </a:xfrm>
            <a:custGeom>
              <a:avLst/>
              <a:gdLst/>
              <a:ahLst/>
              <a:cxnLst/>
              <a:rect l="l" t="t" r="r" b="b"/>
              <a:pathLst>
                <a:path w="251" h="1023" extrusionOk="0">
                  <a:moveTo>
                    <a:pt x="0" y="0"/>
                  </a:moveTo>
                  <a:lnTo>
                    <a:pt x="251" y="0"/>
                  </a:lnTo>
                  <a:lnTo>
                    <a:pt x="251" y="1023"/>
                  </a:lnTo>
                  <a:lnTo>
                    <a:pt x="0" y="102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76" name="Google Shape;2776;p34">
              <a:extLst>
                <a:ext uri="{FF2B5EF4-FFF2-40B4-BE49-F238E27FC236}">
                  <a16:creationId xmlns:a16="http://schemas.microsoft.com/office/drawing/2014/main" id="{C6FF3FCC-8628-970D-3FCC-D87FA82110AC}"/>
                </a:ext>
              </a:extLst>
            </p:cNvPr>
            <p:cNvSpPr/>
            <p:nvPr/>
          </p:nvSpPr>
          <p:spPr>
            <a:xfrm>
              <a:off x="6357595" y="1073255"/>
              <a:ext cx="92205" cy="88629"/>
            </a:xfrm>
            <a:custGeom>
              <a:avLst/>
              <a:gdLst/>
              <a:ahLst/>
              <a:cxnLst/>
              <a:rect l="l" t="t" r="r" b="b"/>
              <a:pathLst>
                <a:path w="250" h="703" extrusionOk="0">
                  <a:moveTo>
                    <a:pt x="0" y="0"/>
                  </a:moveTo>
                  <a:lnTo>
                    <a:pt x="250" y="0"/>
                  </a:lnTo>
                  <a:lnTo>
                    <a:pt x="250" y="703"/>
                  </a:lnTo>
                  <a:lnTo>
                    <a:pt x="0" y="70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77" name="Google Shape;2777;p34">
              <a:extLst>
                <a:ext uri="{FF2B5EF4-FFF2-40B4-BE49-F238E27FC236}">
                  <a16:creationId xmlns:a16="http://schemas.microsoft.com/office/drawing/2014/main" id="{92476C9E-D9E2-4FCD-5518-BDFA68B61926}"/>
                </a:ext>
              </a:extLst>
            </p:cNvPr>
            <p:cNvSpPr/>
            <p:nvPr/>
          </p:nvSpPr>
          <p:spPr>
            <a:xfrm>
              <a:off x="6663347" y="1063925"/>
              <a:ext cx="92205" cy="107288"/>
            </a:xfrm>
            <a:custGeom>
              <a:avLst/>
              <a:gdLst/>
              <a:ahLst/>
              <a:cxnLst/>
              <a:rect l="l" t="t" r="r" b="b"/>
              <a:pathLst>
                <a:path w="250" h="851" extrusionOk="0">
                  <a:moveTo>
                    <a:pt x="0" y="0"/>
                  </a:moveTo>
                  <a:lnTo>
                    <a:pt x="250" y="0"/>
                  </a:lnTo>
                  <a:lnTo>
                    <a:pt x="250" y="851"/>
                  </a:lnTo>
                  <a:lnTo>
                    <a:pt x="0" y="85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78" name="Google Shape;2778;p34">
              <a:extLst>
                <a:ext uri="{FF2B5EF4-FFF2-40B4-BE49-F238E27FC236}">
                  <a16:creationId xmlns:a16="http://schemas.microsoft.com/office/drawing/2014/main" id="{CBD6490C-1AEC-3C01-88EF-07FD137C75F6}"/>
                </a:ext>
              </a:extLst>
            </p:cNvPr>
            <p:cNvSpPr/>
            <p:nvPr/>
          </p:nvSpPr>
          <p:spPr>
            <a:xfrm>
              <a:off x="6204535" y="1008832"/>
              <a:ext cx="92205" cy="217475"/>
            </a:xfrm>
            <a:custGeom>
              <a:avLst/>
              <a:gdLst/>
              <a:ahLst/>
              <a:cxnLst/>
              <a:rect l="l" t="t" r="r" b="b"/>
              <a:pathLst>
                <a:path w="250" h="1725" extrusionOk="0">
                  <a:moveTo>
                    <a:pt x="0" y="0"/>
                  </a:moveTo>
                  <a:lnTo>
                    <a:pt x="250" y="0"/>
                  </a:lnTo>
                  <a:lnTo>
                    <a:pt x="250" y="1725"/>
                  </a:lnTo>
                  <a:lnTo>
                    <a:pt x="0" y="172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79" name="Google Shape;2779;p34">
              <a:extLst>
                <a:ext uri="{FF2B5EF4-FFF2-40B4-BE49-F238E27FC236}">
                  <a16:creationId xmlns:a16="http://schemas.microsoft.com/office/drawing/2014/main" id="{15D2386A-DE5E-B65A-D75F-D121693F31AB}"/>
                </a:ext>
              </a:extLst>
            </p:cNvPr>
            <p:cNvSpPr/>
            <p:nvPr/>
          </p:nvSpPr>
          <p:spPr>
            <a:xfrm>
              <a:off x="5286542" y="1029823"/>
              <a:ext cx="92205" cy="175493"/>
            </a:xfrm>
            <a:custGeom>
              <a:avLst/>
              <a:gdLst/>
              <a:ahLst/>
              <a:cxnLst/>
              <a:rect l="l" t="t" r="r" b="b"/>
              <a:pathLst>
                <a:path w="250" h="1392" extrusionOk="0">
                  <a:moveTo>
                    <a:pt x="0" y="0"/>
                  </a:moveTo>
                  <a:lnTo>
                    <a:pt x="250" y="0"/>
                  </a:lnTo>
                  <a:lnTo>
                    <a:pt x="250" y="1392"/>
                  </a:lnTo>
                  <a:lnTo>
                    <a:pt x="0" y="139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80" name="Google Shape;2780;p34">
              <a:extLst>
                <a:ext uri="{FF2B5EF4-FFF2-40B4-BE49-F238E27FC236}">
                  <a16:creationId xmlns:a16="http://schemas.microsoft.com/office/drawing/2014/main" id="{AE7A502D-ADF8-4219-CD77-168FC5558E44}"/>
                </a:ext>
              </a:extLst>
            </p:cNvPr>
            <p:cNvSpPr/>
            <p:nvPr/>
          </p:nvSpPr>
          <p:spPr>
            <a:xfrm>
              <a:off x="4062797" y="1043880"/>
              <a:ext cx="92205" cy="147379"/>
            </a:xfrm>
            <a:custGeom>
              <a:avLst/>
              <a:gdLst/>
              <a:ahLst/>
              <a:cxnLst/>
              <a:rect l="l" t="t" r="r" b="b"/>
              <a:pathLst>
                <a:path w="250" h="1169" extrusionOk="0">
                  <a:moveTo>
                    <a:pt x="0" y="0"/>
                  </a:moveTo>
                  <a:lnTo>
                    <a:pt x="250" y="0"/>
                  </a:lnTo>
                  <a:lnTo>
                    <a:pt x="250" y="1169"/>
                  </a:lnTo>
                  <a:lnTo>
                    <a:pt x="0" y="1169"/>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81" name="Google Shape;2781;p34">
              <a:extLst>
                <a:ext uri="{FF2B5EF4-FFF2-40B4-BE49-F238E27FC236}">
                  <a16:creationId xmlns:a16="http://schemas.microsoft.com/office/drawing/2014/main" id="{ED0782F6-C83E-04AC-B6AB-17CFE40385C8}"/>
                </a:ext>
              </a:extLst>
            </p:cNvPr>
            <p:cNvSpPr/>
            <p:nvPr/>
          </p:nvSpPr>
          <p:spPr>
            <a:xfrm>
              <a:off x="2991744" y="1043943"/>
              <a:ext cx="92205" cy="147253"/>
            </a:xfrm>
            <a:custGeom>
              <a:avLst/>
              <a:gdLst/>
              <a:ahLst/>
              <a:cxnLst/>
              <a:rect l="l" t="t" r="r" b="b"/>
              <a:pathLst>
                <a:path w="250" h="1168" extrusionOk="0">
                  <a:moveTo>
                    <a:pt x="0" y="0"/>
                  </a:moveTo>
                  <a:lnTo>
                    <a:pt x="250" y="0"/>
                  </a:lnTo>
                  <a:lnTo>
                    <a:pt x="250" y="1168"/>
                  </a:lnTo>
                  <a:lnTo>
                    <a:pt x="0" y="1168"/>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82" name="Google Shape;2782;p34">
              <a:extLst>
                <a:ext uri="{FF2B5EF4-FFF2-40B4-BE49-F238E27FC236}">
                  <a16:creationId xmlns:a16="http://schemas.microsoft.com/office/drawing/2014/main" id="{C9A20F12-35A2-691A-DE61-6BF827F5881F}"/>
                </a:ext>
              </a:extLst>
            </p:cNvPr>
            <p:cNvSpPr/>
            <p:nvPr/>
          </p:nvSpPr>
          <p:spPr>
            <a:xfrm>
              <a:off x="2685624" y="1069472"/>
              <a:ext cx="92205" cy="96193"/>
            </a:xfrm>
            <a:custGeom>
              <a:avLst/>
              <a:gdLst/>
              <a:ahLst/>
              <a:cxnLst/>
              <a:rect l="l" t="t" r="r" b="b"/>
              <a:pathLst>
                <a:path w="250" h="763" extrusionOk="0">
                  <a:moveTo>
                    <a:pt x="0" y="0"/>
                  </a:moveTo>
                  <a:lnTo>
                    <a:pt x="250" y="0"/>
                  </a:lnTo>
                  <a:lnTo>
                    <a:pt x="250" y="763"/>
                  </a:lnTo>
                  <a:lnTo>
                    <a:pt x="0" y="76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83" name="Google Shape;2783;p34">
              <a:extLst>
                <a:ext uri="{FF2B5EF4-FFF2-40B4-BE49-F238E27FC236}">
                  <a16:creationId xmlns:a16="http://schemas.microsoft.com/office/drawing/2014/main" id="{1D98DB01-1A90-6861-32CF-947025CE5C73}"/>
                </a:ext>
              </a:extLst>
            </p:cNvPr>
            <p:cNvSpPr/>
            <p:nvPr/>
          </p:nvSpPr>
          <p:spPr>
            <a:xfrm>
              <a:off x="2379503" y="1069535"/>
              <a:ext cx="92574" cy="96067"/>
            </a:xfrm>
            <a:custGeom>
              <a:avLst/>
              <a:gdLst/>
              <a:ahLst/>
              <a:cxnLst/>
              <a:rect l="l" t="t" r="r" b="b"/>
              <a:pathLst>
                <a:path w="251" h="762" extrusionOk="0">
                  <a:moveTo>
                    <a:pt x="0" y="0"/>
                  </a:moveTo>
                  <a:lnTo>
                    <a:pt x="251" y="0"/>
                  </a:lnTo>
                  <a:lnTo>
                    <a:pt x="251" y="762"/>
                  </a:lnTo>
                  <a:lnTo>
                    <a:pt x="0" y="76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84" name="Google Shape;2784;p34">
              <a:extLst>
                <a:ext uri="{FF2B5EF4-FFF2-40B4-BE49-F238E27FC236}">
                  <a16:creationId xmlns:a16="http://schemas.microsoft.com/office/drawing/2014/main" id="{4FFD2E44-63B0-018A-D396-C99F3D8975BB}"/>
                </a:ext>
              </a:extLst>
            </p:cNvPr>
            <p:cNvSpPr/>
            <p:nvPr/>
          </p:nvSpPr>
          <p:spPr>
            <a:xfrm>
              <a:off x="2532563" y="1037261"/>
              <a:ext cx="92205" cy="160616"/>
            </a:xfrm>
            <a:custGeom>
              <a:avLst/>
              <a:gdLst/>
              <a:ahLst/>
              <a:cxnLst/>
              <a:rect l="l" t="t" r="r" b="b"/>
              <a:pathLst>
                <a:path w="250" h="1274" extrusionOk="0">
                  <a:moveTo>
                    <a:pt x="0" y="0"/>
                  </a:moveTo>
                  <a:lnTo>
                    <a:pt x="250" y="0"/>
                  </a:lnTo>
                  <a:lnTo>
                    <a:pt x="250" y="1274"/>
                  </a:lnTo>
                  <a:lnTo>
                    <a:pt x="0" y="127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85" name="Google Shape;2785;p34">
              <a:extLst>
                <a:ext uri="{FF2B5EF4-FFF2-40B4-BE49-F238E27FC236}">
                  <a16:creationId xmlns:a16="http://schemas.microsoft.com/office/drawing/2014/main" id="{6E9CD560-D8AD-4414-1CC3-1D7BA1AFB80A}"/>
                </a:ext>
              </a:extLst>
            </p:cNvPr>
            <p:cNvSpPr/>
            <p:nvPr/>
          </p:nvSpPr>
          <p:spPr>
            <a:xfrm>
              <a:off x="3144804" y="1086996"/>
              <a:ext cx="92205" cy="61145"/>
            </a:xfrm>
            <a:custGeom>
              <a:avLst/>
              <a:gdLst/>
              <a:ahLst/>
              <a:cxnLst/>
              <a:rect l="l" t="t" r="r" b="b"/>
              <a:pathLst>
                <a:path w="250" h="485" extrusionOk="0">
                  <a:moveTo>
                    <a:pt x="0" y="0"/>
                  </a:moveTo>
                  <a:lnTo>
                    <a:pt x="250" y="0"/>
                  </a:lnTo>
                  <a:lnTo>
                    <a:pt x="250" y="485"/>
                  </a:lnTo>
                  <a:lnTo>
                    <a:pt x="0" y="48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86" name="Google Shape;2786;p34">
              <a:extLst>
                <a:ext uri="{FF2B5EF4-FFF2-40B4-BE49-F238E27FC236}">
                  <a16:creationId xmlns:a16="http://schemas.microsoft.com/office/drawing/2014/main" id="{4F8BCBC7-D16E-2684-4745-0ACA2B44658D}"/>
                </a:ext>
              </a:extLst>
            </p:cNvPr>
            <p:cNvSpPr/>
            <p:nvPr/>
          </p:nvSpPr>
          <p:spPr>
            <a:xfrm>
              <a:off x="3603617" y="1086996"/>
              <a:ext cx="92574" cy="61145"/>
            </a:xfrm>
            <a:custGeom>
              <a:avLst/>
              <a:gdLst/>
              <a:ahLst/>
              <a:cxnLst/>
              <a:rect l="l" t="t" r="r" b="b"/>
              <a:pathLst>
                <a:path w="251" h="485" extrusionOk="0">
                  <a:moveTo>
                    <a:pt x="0" y="0"/>
                  </a:moveTo>
                  <a:lnTo>
                    <a:pt x="251" y="0"/>
                  </a:lnTo>
                  <a:lnTo>
                    <a:pt x="251" y="485"/>
                  </a:lnTo>
                  <a:lnTo>
                    <a:pt x="0" y="48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87" name="Google Shape;2787;p34">
              <a:extLst>
                <a:ext uri="{FF2B5EF4-FFF2-40B4-BE49-F238E27FC236}">
                  <a16:creationId xmlns:a16="http://schemas.microsoft.com/office/drawing/2014/main" id="{F4B988CC-A76D-2F61-C1B7-801F90003BAA}"/>
                </a:ext>
              </a:extLst>
            </p:cNvPr>
            <p:cNvSpPr/>
            <p:nvPr/>
          </p:nvSpPr>
          <p:spPr>
            <a:xfrm>
              <a:off x="4215858" y="1086996"/>
              <a:ext cx="92205" cy="61145"/>
            </a:xfrm>
            <a:custGeom>
              <a:avLst/>
              <a:gdLst/>
              <a:ahLst/>
              <a:cxnLst/>
              <a:rect l="l" t="t" r="r" b="b"/>
              <a:pathLst>
                <a:path w="250" h="485" extrusionOk="0">
                  <a:moveTo>
                    <a:pt x="0" y="0"/>
                  </a:moveTo>
                  <a:lnTo>
                    <a:pt x="250" y="0"/>
                  </a:lnTo>
                  <a:lnTo>
                    <a:pt x="250" y="485"/>
                  </a:lnTo>
                  <a:lnTo>
                    <a:pt x="0" y="48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88" name="Google Shape;2788;p34">
              <a:extLst>
                <a:ext uri="{FF2B5EF4-FFF2-40B4-BE49-F238E27FC236}">
                  <a16:creationId xmlns:a16="http://schemas.microsoft.com/office/drawing/2014/main" id="{85E1A315-CA64-5E5E-5803-9CF6F6A6AAC7}"/>
                </a:ext>
              </a:extLst>
            </p:cNvPr>
            <p:cNvSpPr/>
            <p:nvPr/>
          </p:nvSpPr>
          <p:spPr>
            <a:xfrm>
              <a:off x="4980422" y="1002717"/>
              <a:ext cx="92205" cy="229704"/>
            </a:xfrm>
            <a:custGeom>
              <a:avLst/>
              <a:gdLst/>
              <a:ahLst/>
              <a:cxnLst/>
              <a:rect l="l" t="t" r="r" b="b"/>
              <a:pathLst>
                <a:path w="250" h="1822" extrusionOk="0">
                  <a:moveTo>
                    <a:pt x="0" y="0"/>
                  </a:moveTo>
                  <a:lnTo>
                    <a:pt x="250" y="0"/>
                  </a:lnTo>
                  <a:lnTo>
                    <a:pt x="250" y="1822"/>
                  </a:lnTo>
                  <a:lnTo>
                    <a:pt x="0" y="182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89" name="Google Shape;2789;p34">
              <a:extLst>
                <a:ext uri="{FF2B5EF4-FFF2-40B4-BE49-F238E27FC236}">
                  <a16:creationId xmlns:a16="http://schemas.microsoft.com/office/drawing/2014/main" id="{85EFE194-9B19-6A3D-8092-73576A3CE38D}"/>
                </a:ext>
              </a:extLst>
            </p:cNvPr>
            <p:cNvSpPr/>
            <p:nvPr/>
          </p:nvSpPr>
          <p:spPr>
            <a:xfrm>
              <a:off x="4674301" y="1098532"/>
              <a:ext cx="92205" cy="38074"/>
            </a:xfrm>
            <a:custGeom>
              <a:avLst/>
              <a:gdLst/>
              <a:ahLst/>
              <a:cxnLst/>
              <a:rect l="l" t="t" r="r" b="b"/>
              <a:pathLst>
                <a:path w="250" h="302" extrusionOk="0">
                  <a:moveTo>
                    <a:pt x="0" y="0"/>
                  </a:moveTo>
                  <a:lnTo>
                    <a:pt x="250" y="0"/>
                  </a:lnTo>
                  <a:lnTo>
                    <a:pt x="250" y="302"/>
                  </a:lnTo>
                  <a:lnTo>
                    <a:pt x="0" y="3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90" name="Google Shape;2790;p34">
              <a:extLst>
                <a:ext uri="{FF2B5EF4-FFF2-40B4-BE49-F238E27FC236}">
                  <a16:creationId xmlns:a16="http://schemas.microsoft.com/office/drawing/2014/main" id="{BAEA3CE1-DB06-2088-3627-6D1DAED9916D}"/>
                </a:ext>
              </a:extLst>
            </p:cNvPr>
            <p:cNvSpPr/>
            <p:nvPr/>
          </p:nvSpPr>
          <p:spPr>
            <a:xfrm>
              <a:off x="5592294" y="1098532"/>
              <a:ext cx="92574" cy="38074"/>
            </a:xfrm>
            <a:custGeom>
              <a:avLst/>
              <a:gdLst/>
              <a:ahLst/>
              <a:cxnLst/>
              <a:rect l="l" t="t" r="r" b="b"/>
              <a:pathLst>
                <a:path w="251" h="302" extrusionOk="0">
                  <a:moveTo>
                    <a:pt x="0" y="0"/>
                  </a:moveTo>
                  <a:lnTo>
                    <a:pt x="251" y="0"/>
                  </a:lnTo>
                  <a:lnTo>
                    <a:pt x="251" y="302"/>
                  </a:lnTo>
                  <a:lnTo>
                    <a:pt x="0" y="3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91" name="Google Shape;2791;p34">
              <a:extLst>
                <a:ext uri="{FF2B5EF4-FFF2-40B4-BE49-F238E27FC236}">
                  <a16:creationId xmlns:a16="http://schemas.microsoft.com/office/drawing/2014/main" id="{A7E8A1EC-4A8C-37FB-BF59-B50DEC912034}"/>
                </a:ext>
              </a:extLst>
            </p:cNvPr>
            <p:cNvSpPr/>
            <p:nvPr/>
          </p:nvSpPr>
          <p:spPr>
            <a:xfrm>
              <a:off x="6051475" y="1098532"/>
              <a:ext cx="92205" cy="38074"/>
            </a:xfrm>
            <a:custGeom>
              <a:avLst/>
              <a:gdLst/>
              <a:ahLst/>
              <a:cxnLst/>
              <a:rect l="l" t="t" r="r" b="b"/>
              <a:pathLst>
                <a:path w="250" h="302" extrusionOk="0">
                  <a:moveTo>
                    <a:pt x="0" y="0"/>
                  </a:moveTo>
                  <a:lnTo>
                    <a:pt x="250" y="0"/>
                  </a:lnTo>
                  <a:lnTo>
                    <a:pt x="250" y="302"/>
                  </a:lnTo>
                  <a:lnTo>
                    <a:pt x="0" y="3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92" name="Google Shape;2792;p34">
              <a:extLst>
                <a:ext uri="{FF2B5EF4-FFF2-40B4-BE49-F238E27FC236}">
                  <a16:creationId xmlns:a16="http://schemas.microsoft.com/office/drawing/2014/main" id="{E9A9B0C9-4EED-B33F-B331-63FC73DA5962}"/>
                </a:ext>
              </a:extLst>
            </p:cNvPr>
            <p:cNvSpPr/>
            <p:nvPr/>
          </p:nvSpPr>
          <p:spPr>
            <a:xfrm>
              <a:off x="2838684" y="1102314"/>
              <a:ext cx="92205" cy="30510"/>
            </a:xfrm>
            <a:custGeom>
              <a:avLst/>
              <a:gdLst/>
              <a:ahLst/>
              <a:cxnLst/>
              <a:rect l="l" t="t" r="r" b="b"/>
              <a:pathLst>
                <a:path w="250" h="242" extrusionOk="0">
                  <a:moveTo>
                    <a:pt x="0" y="0"/>
                  </a:moveTo>
                  <a:lnTo>
                    <a:pt x="250" y="0"/>
                  </a:lnTo>
                  <a:lnTo>
                    <a:pt x="250" y="242"/>
                  </a:lnTo>
                  <a:lnTo>
                    <a:pt x="0" y="242"/>
                  </a:lnTo>
                  <a:lnTo>
                    <a:pt x="0" y="0"/>
                  </a:lnTo>
                  <a:close/>
                </a:path>
              </a:pathLst>
            </a:custGeom>
            <a:solidFill>
              <a:schemeClr val="accent1"/>
            </a:solidFill>
            <a:ln>
              <a:noFill/>
            </a:ln>
          </p:spPr>
          <p:txBody>
            <a:bodyPr spcFirstLastPara="1" wrap="square" lIns="90000" tIns="42100" rIns="90000" bIns="421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93" name="Google Shape;2793;p34">
              <a:extLst>
                <a:ext uri="{FF2B5EF4-FFF2-40B4-BE49-F238E27FC236}">
                  <a16:creationId xmlns:a16="http://schemas.microsoft.com/office/drawing/2014/main" id="{DBA2C788-75A9-09AC-B899-ACCAC1E546A6}"/>
                </a:ext>
              </a:extLst>
            </p:cNvPr>
            <p:cNvSpPr/>
            <p:nvPr/>
          </p:nvSpPr>
          <p:spPr>
            <a:xfrm>
              <a:off x="2226811" y="998179"/>
              <a:ext cx="92205" cy="238781"/>
            </a:xfrm>
            <a:custGeom>
              <a:avLst/>
              <a:gdLst/>
              <a:ahLst/>
              <a:cxnLst/>
              <a:rect l="l" t="t" r="r" b="b"/>
              <a:pathLst>
                <a:path w="250" h="1894" extrusionOk="0">
                  <a:moveTo>
                    <a:pt x="0" y="0"/>
                  </a:moveTo>
                  <a:lnTo>
                    <a:pt x="250" y="0"/>
                  </a:lnTo>
                  <a:lnTo>
                    <a:pt x="250" y="1894"/>
                  </a:lnTo>
                  <a:lnTo>
                    <a:pt x="0" y="189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2794" name="Google Shape;2794;p34">
            <a:extLst>
              <a:ext uri="{FF2B5EF4-FFF2-40B4-BE49-F238E27FC236}">
                <a16:creationId xmlns:a16="http://schemas.microsoft.com/office/drawing/2014/main" id="{D5E263AA-1FA7-A599-945A-6730B13A2002}"/>
              </a:ext>
            </a:extLst>
          </p:cNvPr>
          <p:cNvGrpSpPr/>
          <p:nvPr/>
        </p:nvGrpSpPr>
        <p:grpSpPr>
          <a:xfrm rot="10800000">
            <a:off x="2282274" y="615704"/>
            <a:ext cx="4528741" cy="453231"/>
            <a:chOff x="2226811" y="890954"/>
            <a:chExt cx="4528741" cy="453231"/>
          </a:xfrm>
        </p:grpSpPr>
        <p:sp>
          <p:nvSpPr>
            <p:cNvPr id="2795" name="Google Shape;2795;p34">
              <a:extLst>
                <a:ext uri="{FF2B5EF4-FFF2-40B4-BE49-F238E27FC236}">
                  <a16:creationId xmlns:a16="http://schemas.microsoft.com/office/drawing/2014/main" id="{2F3D55FF-03F5-3E7A-DEC0-A0D55EFBC0A9}"/>
                </a:ext>
              </a:extLst>
            </p:cNvPr>
            <p:cNvSpPr/>
            <p:nvPr/>
          </p:nvSpPr>
          <p:spPr>
            <a:xfrm>
              <a:off x="3450556" y="1023015"/>
              <a:ext cx="92574" cy="189109"/>
            </a:xfrm>
            <a:custGeom>
              <a:avLst/>
              <a:gdLst/>
              <a:ahLst/>
              <a:cxnLst/>
              <a:rect l="l" t="t" r="r" b="b"/>
              <a:pathLst>
                <a:path w="251" h="1500" extrusionOk="0">
                  <a:moveTo>
                    <a:pt x="0" y="0"/>
                  </a:moveTo>
                  <a:lnTo>
                    <a:pt x="251" y="0"/>
                  </a:lnTo>
                  <a:lnTo>
                    <a:pt x="251" y="1500"/>
                  </a:lnTo>
                  <a:lnTo>
                    <a:pt x="0" y="1500"/>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96" name="Google Shape;2796;p34">
              <a:extLst>
                <a:ext uri="{FF2B5EF4-FFF2-40B4-BE49-F238E27FC236}">
                  <a16:creationId xmlns:a16="http://schemas.microsoft.com/office/drawing/2014/main" id="{FB3A0592-2FC2-3E61-49B4-E94E717BFED8}"/>
                </a:ext>
              </a:extLst>
            </p:cNvPr>
            <p:cNvSpPr/>
            <p:nvPr/>
          </p:nvSpPr>
          <p:spPr>
            <a:xfrm>
              <a:off x="3909737" y="948569"/>
              <a:ext cx="92205" cy="338000"/>
            </a:xfrm>
            <a:custGeom>
              <a:avLst/>
              <a:gdLst/>
              <a:ahLst/>
              <a:cxnLst/>
              <a:rect l="l" t="t" r="r" b="b"/>
              <a:pathLst>
                <a:path w="250" h="2681" extrusionOk="0">
                  <a:moveTo>
                    <a:pt x="0" y="0"/>
                  </a:moveTo>
                  <a:lnTo>
                    <a:pt x="250" y="0"/>
                  </a:lnTo>
                  <a:lnTo>
                    <a:pt x="250" y="2681"/>
                  </a:lnTo>
                  <a:lnTo>
                    <a:pt x="0" y="2681"/>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97" name="Google Shape;2797;p34">
              <a:extLst>
                <a:ext uri="{FF2B5EF4-FFF2-40B4-BE49-F238E27FC236}">
                  <a16:creationId xmlns:a16="http://schemas.microsoft.com/office/drawing/2014/main" id="{8CD47887-B6CF-2C0F-FE80-7C4FC87BDD98}"/>
                </a:ext>
              </a:extLst>
            </p:cNvPr>
            <p:cNvSpPr/>
            <p:nvPr/>
          </p:nvSpPr>
          <p:spPr>
            <a:xfrm>
              <a:off x="4521241" y="890954"/>
              <a:ext cx="92574" cy="453231"/>
            </a:xfrm>
            <a:custGeom>
              <a:avLst/>
              <a:gdLst/>
              <a:ahLst/>
              <a:cxnLst/>
              <a:rect l="l" t="t" r="r" b="b"/>
              <a:pathLst>
                <a:path w="251" h="3595" extrusionOk="0">
                  <a:moveTo>
                    <a:pt x="0" y="0"/>
                  </a:moveTo>
                  <a:lnTo>
                    <a:pt x="251" y="0"/>
                  </a:lnTo>
                  <a:lnTo>
                    <a:pt x="251" y="3595"/>
                  </a:lnTo>
                  <a:lnTo>
                    <a:pt x="0" y="359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98" name="Google Shape;2798;p34">
              <a:extLst>
                <a:ext uri="{FF2B5EF4-FFF2-40B4-BE49-F238E27FC236}">
                  <a16:creationId xmlns:a16="http://schemas.microsoft.com/office/drawing/2014/main" id="{1754E9B7-D40D-3DB8-B419-0EC70FD6D1F2}"/>
                </a:ext>
              </a:extLst>
            </p:cNvPr>
            <p:cNvSpPr/>
            <p:nvPr/>
          </p:nvSpPr>
          <p:spPr>
            <a:xfrm>
              <a:off x="5439602" y="925498"/>
              <a:ext cx="92205" cy="384143"/>
            </a:xfrm>
            <a:custGeom>
              <a:avLst/>
              <a:gdLst/>
              <a:ahLst/>
              <a:cxnLst/>
              <a:rect l="l" t="t" r="r" b="b"/>
              <a:pathLst>
                <a:path w="250" h="3047" extrusionOk="0">
                  <a:moveTo>
                    <a:pt x="0" y="0"/>
                  </a:moveTo>
                  <a:lnTo>
                    <a:pt x="250" y="0"/>
                  </a:lnTo>
                  <a:lnTo>
                    <a:pt x="250" y="3047"/>
                  </a:lnTo>
                  <a:lnTo>
                    <a:pt x="0" y="3047"/>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99" name="Google Shape;2799;p34">
              <a:extLst>
                <a:ext uri="{FF2B5EF4-FFF2-40B4-BE49-F238E27FC236}">
                  <a16:creationId xmlns:a16="http://schemas.microsoft.com/office/drawing/2014/main" id="{3E6F0B5E-3C97-FEBE-648D-16C61AA0E149}"/>
                </a:ext>
              </a:extLst>
            </p:cNvPr>
            <p:cNvSpPr/>
            <p:nvPr/>
          </p:nvSpPr>
          <p:spPr>
            <a:xfrm>
              <a:off x="4827361" y="985508"/>
              <a:ext cx="92205" cy="264122"/>
            </a:xfrm>
            <a:custGeom>
              <a:avLst/>
              <a:gdLst/>
              <a:ahLst/>
              <a:cxnLst/>
              <a:rect l="l" t="t" r="r" b="b"/>
              <a:pathLst>
                <a:path w="250" h="2095" extrusionOk="0">
                  <a:moveTo>
                    <a:pt x="0" y="0"/>
                  </a:moveTo>
                  <a:lnTo>
                    <a:pt x="250" y="0"/>
                  </a:lnTo>
                  <a:lnTo>
                    <a:pt x="250" y="2095"/>
                  </a:lnTo>
                  <a:lnTo>
                    <a:pt x="0" y="209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00" name="Google Shape;2800;p34">
              <a:extLst>
                <a:ext uri="{FF2B5EF4-FFF2-40B4-BE49-F238E27FC236}">
                  <a16:creationId xmlns:a16="http://schemas.microsoft.com/office/drawing/2014/main" id="{57B9E759-E7E7-5580-333E-24E5EBC8CB89}"/>
                </a:ext>
              </a:extLst>
            </p:cNvPr>
            <p:cNvSpPr/>
            <p:nvPr/>
          </p:nvSpPr>
          <p:spPr>
            <a:xfrm>
              <a:off x="3297865" y="1043880"/>
              <a:ext cx="92205" cy="147379"/>
            </a:xfrm>
            <a:custGeom>
              <a:avLst/>
              <a:gdLst/>
              <a:ahLst/>
              <a:cxnLst/>
              <a:rect l="l" t="t" r="r" b="b"/>
              <a:pathLst>
                <a:path w="250" h="1169" extrusionOk="0">
                  <a:moveTo>
                    <a:pt x="0" y="0"/>
                  </a:moveTo>
                  <a:lnTo>
                    <a:pt x="250" y="0"/>
                  </a:lnTo>
                  <a:lnTo>
                    <a:pt x="250" y="1169"/>
                  </a:lnTo>
                  <a:lnTo>
                    <a:pt x="0" y="1169"/>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01" name="Google Shape;2801;p34">
              <a:extLst>
                <a:ext uri="{FF2B5EF4-FFF2-40B4-BE49-F238E27FC236}">
                  <a16:creationId xmlns:a16="http://schemas.microsoft.com/office/drawing/2014/main" id="{D75B5540-7B31-A3DD-6FE8-0F560DA59E9E}"/>
                </a:ext>
              </a:extLst>
            </p:cNvPr>
            <p:cNvSpPr/>
            <p:nvPr/>
          </p:nvSpPr>
          <p:spPr>
            <a:xfrm>
              <a:off x="3756677" y="1043943"/>
              <a:ext cx="92205" cy="147253"/>
            </a:xfrm>
            <a:custGeom>
              <a:avLst/>
              <a:gdLst/>
              <a:ahLst/>
              <a:cxnLst/>
              <a:rect l="l" t="t" r="r" b="b"/>
              <a:pathLst>
                <a:path w="250" h="1168" extrusionOk="0">
                  <a:moveTo>
                    <a:pt x="0" y="0"/>
                  </a:moveTo>
                  <a:lnTo>
                    <a:pt x="250" y="0"/>
                  </a:lnTo>
                  <a:lnTo>
                    <a:pt x="250" y="1168"/>
                  </a:lnTo>
                  <a:lnTo>
                    <a:pt x="0" y="1168"/>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02" name="Google Shape;2802;p34">
              <a:extLst>
                <a:ext uri="{FF2B5EF4-FFF2-40B4-BE49-F238E27FC236}">
                  <a16:creationId xmlns:a16="http://schemas.microsoft.com/office/drawing/2014/main" id="{18CD2426-A154-820A-A83E-EDD853B08991}"/>
                </a:ext>
              </a:extLst>
            </p:cNvPr>
            <p:cNvSpPr/>
            <p:nvPr/>
          </p:nvSpPr>
          <p:spPr>
            <a:xfrm>
              <a:off x="4368549" y="978764"/>
              <a:ext cx="92574" cy="277612"/>
            </a:xfrm>
            <a:custGeom>
              <a:avLst/>
              <a:gdLst/>
              <a:ahLst/>
              <a:cxnLst/>
              <a:rect l="l" t="t" r="r" b="b"/>
              <a:pathLst>
                <a:path w="251" h="2202" extrusionOk="0">
                  <a:moveTo>
                    <a:pt x="0" y="0"/>
                  </a:moveTo>
                  <a:lnTo>
                    <a:pt x="251" y="0"/>
                  </a:lnTo>
                  <a:lnTo>
                    <a:pt x="251" y="2202"/>
                  </a:lnTo>
                  <a:lnTo>
                    <a:pt x="0" y="220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03" name="Google Shape;2803;p34">
              <a:extLst>
                <a:ext uri="{FF2B5EF4-FFF2-40B4-BE49-F238E27FC236}">
                  <a16:creationId xmlns:a16="http://schemas.microsoft.com/office/drawing/2014/main" id="{BBD12185-373F-A546-435D-FBD5CD44E4A3}"/>
                </a:ext>
              </a:extLst>
            </p:cNvPr>
            <p:cNvSpPr/>
            <p:nvPr/>
          </p:nvSpPr>
          <p:spPr>
            <a:xfrm>
              <a:off x="5133482" y="1056802"/>
              <a:ext cx="92205" cy="121534"/>
            </a:xfrm>
            <a:custGeom>
              <a:avLst/>
              <a:gdLst/>
              <a:ahLst/>
              <a:cxnLst/>
              <a:rect l="l" t="t" r="r" b="b"/>
              <a:pathLst>
                <a:path w="250" h="964" extrusionOk="0">
                  <a:moveTo>
                    <a:pt x="0" y="0"/>
                  </a:moveTo>
                  <a:lnTo>
                    <a:pt x="250" y="0"/>
                  </a:lnTo>
                  <a:lnTo>
                    <a:pt x="250" y="964"/>
                  </a:lnTo>
                  <a:lnTo>
                    <a:pt x="0" y="964"/>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04" name="Google Shape;2804;p34">
              <a:extLst>
                <a:ext uri="{FF2B5EF4-FFF2-40B4-BE49-F238E27FC236}">
                  <a16:creationId xmlns:a16="http://schemas.microsoft.com/office/drawing/2014/main" id="{8CC9CFA1-4518-CEFD-22B5-F4344FF94E41}"/>
                </a:ext>
              </a:extLst>
            </p:cNvPr>
            <p:cNvSpPr/>
            <p:nvPr/>
          </p:nvSpPr>
          <p:spPr>
            <a:xfrm>
              <a:off x="5898415" y="1087186"/>
              <a:ext cx="92205" cy="60767"/>
            </a:xfrm>
            <a:custGeom>
              <a:avLst/>
              <a:gdLst/>
              <a:ahLst/>
              <a:cxnLst/>
              <a:rect l="l" t="t" r="r" b="b"/>
              <a:pathLst>
                <a:path w="250" h="482" extrusionOk="0">
                  <a:moveTo>
                    <a:pt x="0" y="0"/>
                  </a:moveTo>
                  <a:lnTo>
                    <a:pt x="250" y="0"/>
                  </a:lnTo>
                  <a:lnTo>
                    <a:pt x="250" y="482"/>
                  </a:lnTo>
                  <a:lnTo>
                    <a:pt x="0" y="48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05" name="Google Shape;2805;p34">
              <a:extLst>
                <a:ext uri="{FF2B5EF4-FFF2-40B4-BE49-F238E27FC236}">
                  <a16:creationId xmlns:a16="http://schemas.microsoft.com/office/drawing/2014/main" id="{55703007-05BF-290B-36D4-3D9DEE5627E4}"/>
                </a:ext>
              </a:extLst>
            </p:cNvPr>
            <p:cNvSpPr/>
            <p:nvPr/>
          </p:nvSpPr>
          <p:spPr>
            <a:xfrm>
              <a:off x="5745354" y="1039846"/>
              <a:ext cx="92205" cy="155447"/>
            </a:xfrm>
            <a:custGeom>
              <a:avLst/>
              <a:gdLst/>
              <a:ahLst/>
              <a:cxnLst/>
              <a:rect l="l" t="t" r="r" b="b"/>
              <a:pathLst>
                <a:path w="250" h="1233" extrusionOk="0">
                  <a:moveTo>
                    <a:pt x="0" y="0"/>
                  </a:moveTo>
                  <a:lnTo>
                    <a:pt x="250" y="0"/>
                  </a:lnTo>
                  <a:lnTo>
                    <a:pt x="250" y="1233"/>
                  </a:lnTo>
                  <a:lnTo>
                    <a:pt x="0" y="123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06" name="Google Shape;2806;p34">
              <a:extLst>
                <a:ext uri="{FF2B5EF4-FFF2-40B4-BE49-F238E27FC236}">
                  <a16:creationId xmlns:a16="http://schemas.microsoft.com/office/drawing/2014/main" id="{7FE47EB3-1BF4-52EC-95AF-F3366B860663}"/>
                </a:ext>
              </a:extLst>
            </p:cNvPr>
            <p:cNvSpPr/>
            <p:nvPr/>
          </p:nvSpPr>
          <p:spPr>
            <a:xfrm>
              <a:off x="6510287" y="1053083"/>
              <a:ext cx="92574" cy="128972"/>
            </a:xfrm>
            <a:custGeom>
              <a:avLst/>
              <a:gdLst/>
              <a:ahLst/>
              <a:cxnLst/>
              <a:rect l="l" t="t" r="r" b="b"/>
              <a:pathLst>
                <a:path w="251" h="1023" extrusionOk="0">
                  <a:moveTo>
                    <a:pt x="0" y="0"/>
                  </a:moveTo>
                  <a:lnTo>
                    <a:pt x="251" y="0"/>
                  </a:lnTo>
                  <a:lnTo>
                    <a:pt x="251" y="1023"/>
                  </a:lnTo>
                  <a:lnTo>
                    <a:pt x="0" y="102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07" name="Google Shape;2807;p34">
              <a:extLst>
                <a:ext uri="{FF2B5EF4-FFF2-40B4-BE49-F238E27FC236}">
                  <a16:creationId xmlns:a16="http://schemas.microsoft.com/office/drawing/2014/main" id="{A13FFB7C-443F-BBBF-5F07-43BB8EB5ED8D}"/>
                </a:ext>
              </a:extLst>
            </p:cNvPr>
            <p:cNvSpPr/>
            <p:nvPr/>
          </p:nvSpPr>
          <p:spPr>
            <a:xfrm>
              <a:off x="6357595" y="1073255"/>
              <a:ext cx="92205" cy="88629"/>
            </a:xfrm>
            <a:custGeom>
              <a:avLst/>
              <a:gdLst/>
              <a:ahLst/>
              <a:cxnLst/>
              <a:rect l="l" t="t" r="r" b="b"/>
              <a:pathLst>
                <a:path w="250" h="703" extrusionOk="0">
                  <a:moveTo>
                    <a:pt x="0" y="0"/>
                  </a:moveTo>
                  <a:lnTo>
                    <a:pt x="250" y="0"/>
                  </a:lnTo>
                  <a:lnTo>
                    <a:pt x="250" y="703"/>
                  </a:lnTo>
                  <a:lnTo>
                    <a:pt x="0" y="70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08" name="Google Shape;2808;p34">
              <a:extLst>
                <a:ext uri="{FF2B5EF4-FFF2-40B4-BE49-F238E27FC236}">
                  <a16:creationId xmlns:a16="http://schemas.microsoft.com/office/drawing/2014/main" id="{34699565-FDF2-3D18-B620-12CB5B8B0A45}"/>
                </a:ext>
              </a:extLst>
            </p:cNvPr>
            <p:cNvSpPr/>
            <p:nvPr/>
          </p:nvSpPr>
          <p:spPr>
            <a:xfrm>
              <a:off x="6663347" y="1063925"/>
              <a:ext cx="92205" cy="107288"/>
            </a:xfrm>
            <a:custGeom>
              <a:avLst/>
              <a:gdLst/>
              <a:ahLst/>
              <a:cxnLst/>
              <a:rect l="l" t="t" r="r" b="b"/>
              <a:pathLst>
                <a:path w="250" h="851" extrusionOk="0">
                  <a:moveTo>
                    <a:pt x="0" y="0"/>
                  </a:moveTo>
                  <a:lnTo>
                    <a:pt x="250" y="0"/>
                  </a:lnTo>
                  <a:lnTo>
                    <a:pt x="250" y="851"/>
                  </a:lnTo>
                  <a:lnTo>
                    <a:pt x="0" y="851"/>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09" name="Google Shape;2809;p34">
              <a:extLst>
                <a:ext uri="{FF2B5EF4-FFF2-40B4-BE49-F238E27FC236}">
                  <a16:creationId xmlns:a16="http://schemas.microsoft.com/office/drawing/2014/main" id="{472D7777-C307-889D-6F5E-CC5CCD392BEE}"/>
                </a:ext>
              </a:extLst>
            </p:cNvPr>
            <p:cNvSpPr/>
            <p:nvPr/>
          </p:nvSpPr>
          <p:spPr>
            <a:xfrm>
              <a:off x="6204535" y="1008832"/>
              <a:ext cx="92205" cy="217475"/>
            </a:xfrm>
            <a:custGeom>
              <a:avLst/>
              <a:gdLst/>
              <a:ahLst/>
              <a:cxnLst/>
              <a:rect l="l" t="t" r="r" b="b"/>
              <a:pathLst>
                <a:path w="250" h="1725" extrusionOk="0">
                  <a:moveTo>
                    <a:pt x="0" y="0"/>
                  </a:moveTo>
                  <a:lnTo>
                    <a:pt x="250" y="0"/>
                  </a:lnTo>
                  <a:lnTo>
                    <a:pt x="250" y="1725"/>
                  </a:lnTo>
                  <a:lnTo>
                    <a:pt x="0" y="172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10" name="Google Shape;2810;p34">
              <a:extLst>
                <a:ext uri="{FF2B5EF4-FFF2-40B4-BE49-F238E27FC236}">
                  <a16:creationId xmlns:a16="http://schemas.microsoft.com/office/drawing/2014/main" id="{EA5E0F8A-3CA4-4E3D-74CA-B80F306E0E60}"/>
                </a:ext>
              </a:extLst>
            </p:cNvPr>
            <p:cNvSpPr/>
            <p:nvPr/>
          </p:nvSpPr>
          <p:spPr>
            <a:xfrm>
              <a:off x="5286542" y="1029823"/>
              <a:ext cx="92205" cy="175493"/>
            </a:xfrm>
            <a:custGeom>
              <a:avLst/>
              <a:gdLst/>
              <a:ahLst/>
              <a:cxnLst/>
              <a:rect l="l" t="t" r="r" b="b"/>
              <a:pathLst>
                <a:path w="250" h="1392" extrusionOk="0">
                  <a:moveTo>
                    <a:pt x="0" y="0"/>
                  </a:moveTo>
                  <a:lnTo>
                    <a:pt x="250" y="0"/>
                  </a:lnTo>
                  <a:lnTo>
                    <a:pt x="250" y="1392"/>
                  </a:lnTo>
                  <a:lnTo>
                    <a:pt x="0" y="139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11" name="Google Shape;2811;p34">
              <a:extLst>
                <a:ext uri="{FF2B5EF4-FFF2-40B4-BE49-F238E27FC236}">
                  <a16:creationId xmlns:a16="http://schemas.microsoft.com/office/drawing/2014/main" id="{79335147-5D68-396E-82B7-A825798A12CF}"/>
                </a:ext>
              </a:extLst>
            </p:cNvPr>
            <p:cNvSpPr/>
            <p:nvPr/>
          </p:nvSpPr>
          <p:spPr>
            <a:xfrm>
              <a:off x="4062797" y="1043880"/>
              <a:ext cx="92205" cy="147379"/>
            </a:xfrm>
            <a:custGeom>
              <a:avLst/>
              <a:gdLst/>
              <a:ahLst/>
              <a:cxnLst/>
              <a:rect l="l" t="t" r="r" b="b"/>
              <a:pathLst>
                <a:path w="250" h="1169" extrusionOk="0">
                  <a:moveTo>
                    <a:pt x="0" y="0"/>
                  </a:moveTo>
                  <a:lnTo>
                    <a:pt x="250" y="0"/>
                  </a:lnTo>
                  <a:lnTo>
                    <a:pt x="250" y="1169"/>
                  </a:lnTo>
                  <a:lnTo>
                    <a:pt x="0" y="1169"/>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12" name="Google Shape;2812;p34">
              <a:extLst>
                <a:ext uri="{FF2B5EF4-FFF2-40B4-BE49-F238E27FC236}">
                  <a16:creationId xmlns:a16="http://schemas.microsoft.com/office/drawing/2014/main" id="{D4278160-A203-5B52-66B2-C3866E504B97}"/>
                </a:ext>
              </a:extLst>
            </p:cNvPr>
            <p:cNvSpPr/>
            <p:nvPr/>
          </p:nvSpPr>
          <p:spPr>
            <a:xfrm>
              <a:off x="2991744" y="1043943"/>
              <a:ext cx="92205" cy="147253"/>
            </a:xfrm>
            <a:custGeom>
              <a:avLst/>
              <a:gdLst/>
              <a:ahLst/>
              <a:cxnLst/>
              <a:rect l="l" t="t" r="r" b="b"/>
              <a:pathLst>
                <a:path w="250" h="1168" extrusionOk="0">
                  <a:moveTo>
                    <a:pt x="0" y="0"/>
                  </a:moveTo>
                  <a:lnTo>
                    <a:pt x="250" y="0"/>
                  </a:lnTo>
                  <a:lnTo>
                    <a:pt x="250" y="1168"/>
                  </a:lnTo>
                  <a:lnTo>
                    <a:pt x="0" y="1168"/>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13" name="Google Shape;2813;p34">
              <a:extLst>
                <a:ext uri="{FF2B5EF4-FFF2-40B4-BE49-F238E27FC236}">
                  <a16:creationId xmlns:a16="http://schemas.microsoft.com/office/drawing/2014/main" id="{F6E3BABC-8E31-4127-14EB-A1D9488A6677}"/>
                </a:ext>
              </a:extLst>
            </p:cNvPr>
            <p:cNvSpPr/>
            <p:nvPr/>
          </p:nvSpPr>
          <p:spPr>
            <a:xfrm>
              <a:off x="2685624" y="1069472"/>
              <a:ext cx="92205" cy="96193"/>
            </a:xfrm>
            <a:custGeom>
              <a:avLst/>
              <a:gdLst/>
              <a:ahLst/>
              <a:cxnLst/>
              <a:rect l="l" t="t" r="r" b="b"/>
              <a:pathLst>
                <a:path w="250" h="763" extrusionOk="0">
                  <a:moveTo>
                    <a:pt x="0" y="0"/>
                  </a:moveTo>
                  <a:lnTo>
                    <a:pt x="250" y="0"/>
                  </a:lnTo>
                  <a:lnTo>
                    <a:pt x="250" y="763"/>
                  </a:lnTo>
                  <a:lnTo>
                    <a:pt x="0" y="76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14" name="Google Shape;2814;p34">
              <a:extLst>
                <a:ext uri="{FF2B5EF4-FFF2-40B4-BE49-F238E27FC236}">
                  <a16:creationId xmlns:a16="http://schemas.microsoft.com/office/drawing/2014/main" id="{BDF860EF-DC6F-7D57-6B14-A7F5C0FC3C8C}"/>
                </a:ext>
              </a:extLst>
            </p:cNvPr>
            <p:cNvSpPr/>
            <p:nvPr/>
          </p:nvSpPr>
          <p:spPr>
            <a:xfrm>
              <a:off x="2379503" y="1069535"/>
              <a:ext cx="92574" cy="96067"/>
            </a:xfrm>
            <a:custGeom>
              <a:avLst/>
              <a:gdLst/>
              <a:ahLst/>
              <a:cxnLst/>
              <a:rect l="l" t="t" r="r" b="b"/>
              <a:pathLst>
                <a:path w="251" h="762" extrusionOk="0">
                  <a:moveTo>
                    <a:pt x="0" y="0"/>
                  </a:moveTo>
                  <a:lnTo>
                    <a:pt x="251" y="0"/>
                  </a:lnTo>
                  <a:lnTo>
                    <a:pt x="251" y="762"/>
                  </a:lnTo>
                  <a:lnTo>
                    <a:pt x="0" y="76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15" name="Google Shape;2815;p34">
              <a:extLst>
                <a:ext uri="{FF2B5EF4-FFF2-40B4-BE49-F238E27FC236}">
                  <a16:creationId xmlns:a16="http://schemas.microsoft.com/office/drawing/2014/main" id="{0F88BE3B-4CB5-AFA3-743D-1A402B024954}"/>
                </a:ext>
              </a:extLst>
            </p:cNvPr>
            <p:cNvSpPr/>
            <p:nvPr/>
          </p:nvSpPr>
          <p:spPr>
            <a:xfrm>
              <a:off x="2532563" y="1037261"/>
              <a:ext cx="92205" cy="160616"/>
            </a:xfrm>
            <a:custGeom>
              <a:avLst/>
              <a:gdLst/>
              <a:ahLst/>
              <a:cxnLst/>
              <a:rect l="l" t="t" r="r" b="b"/>
              <a:pathLst>
                <a:path w="250" h="1274" extrusionOk="0">
                  <a:moveTo>
                    <a:pt x="0" y="0"/>
                  </a:moveTo>
                  <a:lnTo>
                    <a:pt x="250" y="0"/>
                  </a:lnTo>
                  <a:lnTo>
                    <a:pt x="250" y="1274"/>
                  </a:lnTo>
                  <a:lnTo>
                    <a:pt x="0" y="1274"/>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16" name="Google Shape;2816;p34">
              <a:extLst>
                <a:ext uri="{FF2B5EF4-FFF2-40B4-BE49-F238E27FC236}">
                  <a16:creationId xmlns:a16="http://schemas.microsoft.com/office/drawing/2014/main" id="{3EF77631-E267-3D9D-D91E-BE60CF2EBB1E}"/>
                </a:ext>
              </a:extLst>
            </p:cNvPr>
            <p:cNvSpPr/>
            <p:nvPr/>
          </p:nvSpPr>
          <p:spPr>
            <a:xfrm>
              <a:off x="3144804" y="1086996"/>
              <a:ext cx="92205" cy="61145"/>
            </a:xfrm>
            <a:custGeom>
              <a:avLst/>
              <a:gdLst/>
              <a:ahLst/>
              <a:cxnLst/>
              <a:rect l="l" t="t" r="r" b="b"/>
              <a:pathLst>
                <a:path w="250" h="485" extrusionOk="0">
                  <a:moveTo>
                    <a:pt x="0" y="0"/>
                  </a:moveTo>
                  <a:lnTo>
                    <a:pt x="250" y="0"/>
                  </a:lnTo>
                  <a:lnTo>
                    <a:pt x="250" y="485"/>
                  </a:lnTo>
                  <a:lnTo>
                    <a:pt x="0" y="48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17" name="Google Shape;2817;p34">
              <a:extLst>
                <a:ext uri="{FF2B5EF4-FFF2-40B4-BE49-F238E27FC236}">
                  <a16:creationId xmlns:a16="http://schemas.microsoft.com/office/drawing/2014/main" id="{A2271710-67E6-DCA3-2CBE-98C5CA090E21}"/>
                </a:ext>
              </a:extLst>
            </p:cNvPr>
            <p:cNvSpPr/>
            <p:nvPr/>
          </p:nvSpPr>
          <p:spPr>
            <a:xfrm>
              <a:off x="3603617" y="1086996"/>
              <a:ext cx="92574" cy="61145"/>
            </a:xfrm>
            <a:custGeom>
              <a:avLst/>
              <a:gdLst/>
              <a:ahLst/>
              <a:cxnLst/>
              <a:rect l="l" t="t" r="r" b="b"/>
              <a:pathLst>
                <a:path w="251" h="485" extrusionOk="0">
                  <a:moveTo>
                    <a:pt x="0" y="0"/>
                  </a:moveTo>
                  <a:lnTo>
                    <a:pt x="251" y="0"/>
                  </a:lnTo>
                  <a:lnTo>
                    <a:pt x="251" y="485"/>
                  </a:lnTo>
                  <a:lnTo>
                    <a:pt x="0" y="48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18" name="Google Shape;2818;p34">
              <a:extLst>
                <a:ext uri="{FF2B5EF4-FFF2-40B4-BE49-F238E27FC236}">
                  <a16:creationId xmlns:a16="http://schemas.microsoft.com/office/drawing/2014/main" id="{2C431878-08B3-1C47-08CD-266461235F8E}"/>
                </a:ext>
              </a:extLst>
            </p:cNvPr>
            <p:cNvSpPr/>
            <p:nvPr/>
          </p:nvSpPr>
          <p:spPr>
            <a:xfrm>
              <a:off x="4215858" y="1086996"/>
              <a:ext cx="92205" cy="61145"/>
            </a:xfrm>
            <a:custGeom>
              <a:avLst/>
              <a:gdLst/>
              <a:ahLst/>
              <a:cxnLst/>
              <a:rect l="l" t="t" r="r" b="b"/>
              <a:pathLst>
                <a:path w="250" h="485" extrusionOk="0">
                  <a:moveTo>
                    <a:pt x="0" y="0"/>
                  </a:moveTo>
                  <a:lnTo>
                    <a:pt x="250" y="0"/>
                  </a:lnTo>
                  <a:lnTo>
                    <a:pt x="250" y="485"/>
                  </a:lnTo>
                  <a:lnTo>
                    <a:pt x="0" y="48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19" name="Google Shape;2819;p34">
              <a:extLst>
                <a:ext uri="{FF2B5EF4-FFF2-40B4-BE49-F238E27FC236}">
                  <a16:creationId xmlns:a16="http://schemas.microsoft.com/office/drawing/2014/main" id="{42FC6A3B-7DFC-FCEA-69C5-78455D550F0E}"/>
                </a:ext>
              </a:extLst>
            </p:cNvPr>
            <p:cNvSpPr/>
            <p:nvPr/>
          </p:nvSpPr>
          <p:spPr>
            <a:xfrm>
              <a:off x="4980422" y="1002717"/>
              <a:ext cx="92205" cy="229704"/>
            </a:xfrm>
            <a:custGeom>
              <a:avLst/>
              <a:gdLst/>
              <a:ahLst/>
              <a:cxnLst/>
              <a:rect l="l" t="t" r="r" b="b"/>
              <a:pathLst>
                <a:path w="250" h="1822" extrusionOk="0">
                  <a:moveTo>
                    <a:pt x="0" y="0"/>
                  </a:moveTo>
                  <a:lnTo>
                    <a:pt x="250" y="0"/>
                  </a:lnTo>
                  <a:lnTo>
                    <a:pt x="250" y="1822"/>
                  </a:lnTo>
                  <a:lnTo>
                    <a:pt x="0" y="182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20" name="Google Shape;2820;p34">
              <a:extLst>
                <a:ext uri="{FF2B5EF4-FFF2-40B4-BE49-F238E27FC236}">
                  <a16:creationId xmlns:a16="http://schemas.microsoft.com/office/drawing/2014/main" id="{7CA6CCA0-F6EB-3EAA-1AC8-728FEEF328A2}"/>
                </a:ext>
              </a:extLst>
            </p:cNvPr>
            <p:cNvSpPr/>
            <p:nvPr/>
          </p:nvSpPr>
          <p:spPr>
            <a:xfrm>
              <a:off x="4674301" y="1098532"/>
              <a:ext cx="92205" cy="38074"/>
            </a:xfrm>
            <a:custGeom>
              <a:avLst/>
              <a:gdLst/>
              <a:ahLst/>
              <a:cxnLst/>
              <a:rect l="l" t="t" r="r" b="b"/>
              <a:pathLst>
                <a:path w="250" h="302" extrusionOk="0">
                  <a:moveTo>
                    <a:pt x="0" y="0"/>
                  </a:moveTo>
                  <a:lnTo>
                    <a:pt x="250" y="0"/>
                  </a:lnTo>
                  <a:lnTo>
                    <a:pt x="250" y="302"/>
                  </a:lnTo>
                  <a:lnTo>
                    <a:pt x="0" y="30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21" name="Google Shape;2821;p34">
              <a:extLst>
                <a:ext uri="{FF2B5EF4-FFF2-40B4-BE49-F238E27FC236}">
                  <a16:creationId xmlns:a16="http://schemas.microsoft.com/office/drawing/2014/main" id="{C48F8B3B-BC53-D7AA-FB89-F1B8CFB2F1A1}"/>
                </a:ext>
              </a:extLst>
            </p:cNvPr>
            <p:cNvSpPr/>
            <p:nvPr/>
          </p:nvSpPr>
          <p:spPr>
            <a:xfrm>
              <a:off x="5592294" y="1098532"/>
              <a:ext cx="92574" cy="38074"/>
            </a:xfrm>
            <a:custGeom>
              <a:avLst/>
              <a:gdLst/>
              <a:ahLst/>
              <a:cxnLst/>
              <a:rect l="l" t="t" r="r" b="b"/>
              <a:pathLst>
                <a:path w="251" h="302" extrusionOk="0">
                  <a:moveTo>
                    <a:pt x="0" y="0"/>
                  </a:moveTo>
                  <a:lnTo>
                    <a:pt x="251" y="0"/>
                  </a:lnTo>
                  <a:lnTo>
                    <a:pt x="251" y="302"/>
                  </a:lnTo>
                  <a:lnTo>
                    <a:pt x="0" y="30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22" name="Google Shape;2822;p34">
              <a:extLst>
                <a:ext uri="{FF2B5EF4-FFF2-40B4-BE49-F238E27FC236}">
                  <a16:creationId xmlns:a16="http://schemas.microsoft.com/office/drawing/2014/main" id="{8C9E04AD-4F6B-2813-991E-2A446A9A960A}"/>
                </a:ext>
              </a:extLst>
            </p:cNvPr>
            <p:cNvSpPr/>
            <p:nvPr/>
          </p:nvSpPr>
          <p:spPr>
            <a:xfrm>
              <a:off x="6051475" y="1098532"/>
              <a:ext cx="92205" cy="38074"/>
            </a:xfrm>
            <a:custGeom>
              <a:avLst/>
              <a:gdLst/>
              <a:ahLst/>
              <a:cxnLst/>
              <a:rect l="l" t="t" r="r" b="b"/>
              <a:pathLst>
                <a:path w="250" h="302" extrusionOk="0">
                  <a:moveTo>
                    <a:pt x="0" y="0"/>
                  </a:moveTo>
                  <a:lnTo>
                    <a:pt x="250" y="0"/>
                  </a:lnTo>
                  <a:lnTo>
                    <a:pt x="250" y="302"/>
                  </a:lnTo>
                  <a:lnTo>
                    <a:pt x="0" y="30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23" name="Google Shape;2823;p34">
              <a:extLst>
                <a:ext uri="{FF2B5EF4-FFF2-40B4-BE49-F238E27FC236}">
                  <a16:creationId xmlns:a16="http://schemas.microsoft.com/office/drawing/2014/main" id="{B64F64CA-42EB-3AFA-BB5B-D2FEEBE8E30C}"/>
                </a:ext>
              </a:extLst>
            </p:cNvPr>
            <p:cNvSpPr/>
            <p:nvPr/>
          </p:nvSpPr>
          <p:spPr>
            <a:xfrm>
              <a:off x="2838684" y="1102314"/>
              <a:ext cx="92205" cy="30510"/>
            </a:xfrm>
            <a:custGeom>
              <a:avLst/>
              <a:gdLst/>
              <a:ahLst/>
              <a:cxnLst/>
              <a:rect l="l" t="t" r="r" b="b"/>
              <a:pathLst>
                <a:path w="250" h="242" extrusionOk="0">
                  <a:moveTo>
                    <a:pt x="0" y="0"/>
                  </a:moveTo>
                  <a:lnTo>
                    <a:pt x="250" y="0"/>
                  </a:lnTo>
                  <a:lnTo>
                    <a:pt x="250" y="242"/>
                  </a:lnTo>
                  <a:lnTo>
                    <a:pt x="0" y="242"/>
                  </a:lnTo>
                  <a:lnTo>
                    <a:pt x="0" y="0"/>
                  </a:lnTo>
                  <a:close/>
                </a:path>
              </a:pathLst>
            </a:custGeom>
            <a:solidFill>
              <a:schemeClr val="lt2"/>
            </a:solidFill>
            <a:ln>
              <a:noFill/>
            </a:ln>
          </p:spPr>
          <p:txBody>
            <a:bodyPr spcFirstLastPara="1" wrap="square" lIns="90000" tIns="42100" rIns="90000" bIns="421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24" name="Google Shape;2824;p34">
              <a:extLst>
                <a:ext uri="{FF2B5EF4-FFF2-40B4-BE49-F238E27FC236}">
                  <a16:creationId xmlns:a16="http://schemas.microsoft.com/office/drawing/2014/main" id="{21FB626F-5DED-4303-750A-8017E28B425C}"/>
                </a:ext>
              </a:extLst>
            </p:cNvPr>
            <p:cNvSpPr/>
            <p:nvPr/>
          </p:nvSpPr>
          <p:spPr>
            <a:xfrm>
              <a:off x="2226811" y="998179"/>
              <a:ext cx="92205" cy="238781"/>
            </a:xfrm>
            <a:custGeom>
              <a:avLst/>
              <a:gdLst/>
              <a:ahLst/>
              <a:cxnLst/>
              <a:rect l="l" t="t" r="r" b="b"/>
              <a:pathLst>
                <a:path w="250" h="1894" extrusionOk="0">
                  <a:moveTo>
                    <a:pt x="0" y="0"/>
                  </a:moveTo>
                  <a:lnTo>
                    <a:pt x="250" y="0"/>
                  </a:lnTo>
                  <a:lnTo>
                    <a:pt x="250" y="1894"/>
                  </a:lnTo>
                  <a:lnTo>
                    <a:pt x="0" y="1894"/>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2825" name="Google Shape;2825;p34">
            <a:extLst>
              <a:ext uri="{FF2B5EF4-FFF2-40B4-BE49-F238E27FC236}">
                <a16:creationId xmlns:a16="http://schemas.microsoft.com/office/drawing/2014/main" id="{8B05C462-E048-BE73-A3B4-7661471E85C0}"/>
              </a:ext>
            </a:extLst>
          </p:cNvPr>
          <p:cNvGrpSpPr/>
          <p:nvPr/>
        </p:nvGrpSpPr>
        <p:grpSpPr>
          <a:xfrm>
            <a:off x="2282274" y="539504"/>
            <a:ext cx="4528741" cy="453231"/>
            <a:chOff x="2226811" y="890954"/>
            <a:chExt cx="4528741" cy="453231"/>
          </a:xfrm>
        </p:grpSpPr>
        <p:sp>
          <p:nvSpPr>
            <p:cNvPr id="2826" name="Google Shape;2826;p34">
              <a:extLst>
                <a:ext uri="{FF2B5EF4-FFF2-40B4-BE49-F238E27FC236}">
                  <a16:creationId xmlns:a16="http://schemas.microsoft.com/office/drawing/2014/main" id="{BA960CC0-182D-06BC-38F1-2F66817D33AC}"/>
                </a:ext>
              </a:extLst>
            </p:cNvPr>
            <p:cNvSpPr/>
            <p:nvPr/>
          </p:nvSpPr>
          <p:spPr>
            <a:xfrm>
              <a:off x="3450556" y="1023015"/>
              <a:ext cx="92574" cy="189109"/>
            </a:xfrm>
            <a:custGeom>
              <a:avLst/>
              <a:gdLst/>
              <a:ahLst/>
              <a:cxnLst/>
              <a:rect l="l" t="t" r="r" b="b"/>
              <a:pathLst>
                <a:path w="251" h="1500" extrusionOk="0">
                  <a:moveTo>
                    <a:pt x="0" y="0"/>
                  </a:moveTo>
                  <a:lnTo>
                    <a:pt x="251" y="0"/>
                  </a:lnTo>
                  <a:lnTo>
                    <a:pt x="251" y="1500"/>
                  </a:lnTo>
                  <a:lnTo>
                    <a:pt x="0" y="1500"/>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27" name="Google Shape;2827;p34">
              <a:extLst>
                <a:ext uri="{FF2B5EF4-FFF2-40B4-BE49-F238E27FC236}">
                  <a16:creationId xmlns:a16="http://schemas.microsoft.com/office/drawing/2014/main" id="{73FA2A3C-D3DE-524C-B67A-A1B754145217}"/>
                </a:ext>
              </a:extLst>
            </p:cNvPr>
            <p:cNvSpPr/>
            <p:nvPr/>
          </p:nvSpPr>
          <p:spPr>
            <a:xfrm>
              <a:off x="3909737" y="948569"/>
              <a:ext cx="92205" cy="338000"/>
            </a:xfrm>
            <a:custGeom>
              <a:avLst/>
              <a:gdLst/>
              <a:ahLst/>
              <a:cxnLst/>
              <a:rect l="l" t="t" r="r" b="b"/>
              <a:pathLst>
                <a:path w="250" h="2681" extrusionOk="0">
                  <a:moveTo>
                    <a:pt x="0" y="0"/>
                  </a:moveTo>
                  <a:lnTo>
                    <a:pt x="250" y="0"/>
                  </a:lnTo>
                  <a:lnTo>
                    <a:pt x="250" y="2681"/>
                  </a:lnTo>
                  <a:lnTo>
                    <a:pt x="0" y="268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28" name="Google Shape;2828;p34">
              <a:extLst>
                <a:ext uri="{FF2B5EF4-FFF2-40B4-BE49-F238E27FC236}">
                  <a16:creationId xmlns:a16="http://schemas.microsoft.com/office/drawing/2014/main" id="{E9045A5F-8C21-AD75-78E6-ECEFFB0FDE29}"/>
                </a:ext>
              </a:extLst>
            </p:cNvPr>
            <p:cNvSpPr/>
            <p:nvPr/>
          </p:nvSpPr>
          <p:spPr>
            <a:xfrm>
              <a:off x="4521241" y="890954"/>
              <a:ext cx="92574" cy="453231"/>
            </a:xfrm>
            <a:custGeom>
              <a:avLst/>
              <a:gdLst/>
              <a:ahLst/>
              <a:cxnLst/>
              <a:rect l="l" t="t" r="r" b="b"/>
              <a:pathLst>
                <a:path w="251" h="3595" extrusionOk="0">
                  <a:moveTo>
                    <a:pt x="0" y="0"/>
                  </a:moveTo>
                  <a:lnTo>
                    <a:pt x="251" y="0"/>
                  </a:lnTo>
                  <a:lnTo>
                    <a:pt x="251" y="3595"/>
                  </a:lnTo>
                  <a:lnTo>
                    <a:pt x="0" y="359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29" name="Google Shape;2829;p34">
              <a:extLst>
                <a:ext uri="{FF2B5EF4-FFF2-40B4-BE49-F238E27FC236}">
                  <a16:creationId xmlns:a16="http://schemas.microsoft.com/office/drawing/2014/main" id="{BE1BEA57-139F-898E-E452-B73F80A1FAA4}"/>
                </a:ext>
              </a:extLst>
            </p:cNvPr>
            <p:cNvSpPr/>
            <p:nvPr/>
          </p:nvSpPr>
          <p:spPr>
            <a:xfrm>
              <a:off x="5439602" y="925498"/>
              <a:ext cx="92205" cy="384143"/>
            </a:xfrm>
            <a:custGeom>
              <a:avLst/>
              <a:gdLst/>
              <a:ahLst/>
              <a:cxnLst/>
              <a:rect l="l" t="t" r="r" b="b"/>
              <a:pathLst>
                <a:path w="250" h="3047" extrusionOk="0">
                  <a:moveTo>
                    <a:pt x="0" y="0"/>
                  </a:moveTo>
                  <a:lnTo>
                    <a:pt x="250" y="0"/>
                  </a:lnTo>
                  <a:lnTo>
                    <a:pt x="250" y="3047"/>
                  </a:lnTo>
                  <a:lnTo>
                    <a:pt x="0" y="3047"/>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30" name="Google Shape;2830;p34">
              <a:extLst>
                <a:ext uri="{FF2B5EF4-FFF2-40B4-BE49-F238E27FC236}">
                  <a16:creationId xmlns:a16="http://schemas.microsoft.com/office/drawing/2014/main" id="{EA3FA79C-D402-0733-39E8-A5244E9FAA3D}"/>
                </a:ext>
              </a:extLst>
            </p:cNvPr>
            <p:cNvSpPr/>
            <p:nvPr/>
          </p:nvSpPr>
          <p:spPr>
            <a:xfrm>
              <a:off x="4827361" y="985508"/>
              <a:ext cx="92205" cy="264122"/>
            </a:xfrm>
            <a:custGeom>
              <a:avLst/>
              <a:gdLst/>
              <a:ahLst/>
              <a:cxnLst/>
              <a:rect l="l" t="t" r="r" b="b"/>
              <a:pathLst>
                <a:path w="250" h="2095" extrusionOk="0">
                  <a:moveTo>
                    <a:pt x="0" y="0"/>
                  </a:moveTo>
                  <a:lnTo>
                    <a:pt x="250" y="0"/>
                  </a:lnTo>
                  <a:lnTo>
                    <a:pt x="250" y="2095"/>
                  </a:lnTo>
                  <a:lnTo>
                    <a:pt x="0" y="209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31" name="Google Shape;2831;p34">
              <a:extLst>
                <a:ext uri="{FF2B5EF4-FFF2-40B4-BE49-F238E27FC236}">
                  <a16:creationId xmlns:a16="http://schemas.microsoft.com/office/drawing/2014/main" id="{36E40F4E-1518-AEAA-A7C5-72B8B8E76030}"/>
                </a:ext>
              </a:extLst>
            </p:cNvPr>
            <p:cNvSpPr/>
            <p:nvPr/>
          </p:nvSpPr>
          <p:spPr>
            <a:xfrm>
              <a:off x="3297865" y="1043880"/>
              <a:ext cx="92205" cy="147379"/>
            </a:xfrm>
            <a:custGeom>
              <a:avLst/>
              <a:gdLst/>
              <a:ahLst/>
              <a:cxnLst/>
              <a:rect l="l" t="t" r="r" b="b"/>
              <a:pathLst>
                <a:path w="250" h="1169" extrusionOk="0">
                  <a:moveTo>
                    <a:pt x="0" y="0"/>
                  </a:moveTo>
                  <a:lnTo>
                    <a:pt x="250" y="0"/>
                  </a:lnTo>
                  <a:lnTo>
                    <a:pt x="250" y="1169"/>
                  </a:lnTo>
                  <a:lnTo>
                    <a:pt x="0" y="1169"/>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32" name="Google Shape;2832;p34">
              <a:extLst>
                <a:ext uri="{FF2B5EF4-FFF2-40B4-BE49-F238E27FC236}">
                  <a16:creationId xmlns:a16="http://schemas.microsoft.com/office/drawing/2014/main" id="{343F7F6D-ECB9-0E4A-367E-A95132350858}"/>
                </a:ext>
              </a:extLst>
            </p:cNvPr>
            <p:cNvSpPr/>
            <p:nvPr/>
          </p:nvSpPr>
          <p:spPr>
            <a:xfrm>
              <a:off x="3756677" y="1043943"/>
              <a:ext cx="92205" cy="147253"/>
            </a:xfrm>
            <a:custGeom>
              <a:avLst/>
              <a:gdLst/>
              <a:ahLst/>
              <a:cxnLst/>
              <a:rect l="l" t="t" r="r" b="b"/>
              <a:pathLst>
                <a:path w="250" h="1168" extrusionOk="0">
                  <a:moveTo>
                    <a:pt x="0" y="0"/>
                  </a:moveTo>
                  <a:lnTo>
                    <a:pt x="250" y="0"/>
                  </a:lnTo>
                  <a:lnTo>
                    <a:pt x="250" y="1168"/>
                  </a:lnTo>
                  <a:lnTo>
                    <a:pt x="0" y="1168"/>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33" name="Google Shape;2833;p34">
              <a:extLst>
                <a:ext uri="{FF2B5EF4-FFF2-40B4-BE49-F238E27FC236}">
                  <a16:creationId xmlns:a16="http://schemas.microsoft.com/office/drawing/2014/main" id="{53B45C50-2450-753B-3721-18E74820CB14}"/>
                </a:ext>
              </a:extLst>
            </p:cNvPr>
            <p:cNvSpPr/>
            <p:nvPr/>
          </p:nvSpPr>
          <p:spPr>
            <a:xfrm>
              <a:off x="4368549" y="978764"/>
              <a:ext cx="92574" cy="277612"/>
            </a:xfrm>
            <a:custGeom>
              <a:avLst/>
              <a:gdLst/>
              <a:ahLst/>
              <a:cxnLst/>
              <a:rect l="l" t="t" r="r" b="b"/>
              <a:pathLst>
                <a:path w="251" h="2202" extrusionOk="0">
                  <a:moveTo>
                    <a:pt x="0" y="0"/>
                  </a:moveTo>
                  <a:lnTo>
                    <a:pt x="251" y="0"/>
                  </a:lnTo>
                  <a:lnTo>
                    <a:pt x="251" y="2202"/>
                  </a:lnTo>
                  <a:lnTo>
                    <a:pt x="0" y="22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34" name="Google Shape;2834;p34">
              <a:extLst>
                <a:ext uri="{FF2B5EF4-FFF2-40B4-BE49-F238E27FC236}">
                  <a16:creationId xmlns:a16="http://schemas.microsoft.com/office/drawing/2014/main" id="{607A4B18-BC0C-59EC-00E5-48707E263550}"/>
                </a:ext>
              </a:extLst>
            </p:cNvPr>
            <p:cNvSpPr/>
            <p:nvPr/>
          </p:nvSpPr>
          <p:spPr>
            <a:xfrm>
              <a:off x="5133482" y="1056802"/>
              <a:ext cx="92205" cy="121534"/>
            </a:xfrm>
            <a:custGeom>
              <a:avLst/>
              <a:gdLst/>
              <a:ahLst/>
              <a:cxnLst/>
              <a:rect l="l" t="t" r="r" b="b"/>
              <a:pathLst>
                <a:path w="250" h="964" extrusionOk="0">
                  <a:moveTo>
                    <a:pt x="0" y="0"/>
                  </a:moveTo>
                  <a:lnTo>
                    <a:pt x="250" y="0"/>
                  </a:lnTo>
                  <a:lnTo>
                    <a:pt x="250" y="964"/>
                  </a:lnTo>
                  <a:lnTo>
                    <a:pt x="0" y="96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35" name="Google Shape;2835;p34">
              <a:extLst>
                <a:ext uri="{FF2B5EF4-FFF2-40B4-BE49-F238E27FC236}">
                  <a16:creationId xmlns:a16="http://schemas.microsoft.com/office/drawing/2014/main" id="{B6F89A93-3099-22BF-7F57-F9F97BD6E472}"/>
                </a:ext>
              </a:extLst>
            </p:cNvPr>
            <p:cNvSpPr/>
            <p:nvPr/>
          </p:nvSpPr>
          <p:spPr>
            <a:xfrm>
              <a:off x="5898415" y="1087186"/>
              <a:ext cx="92205" cy="60767"/>
            </a:xfrm>
            <a:custGeom>
              <a:avLst/>
              <a:gdLst/>
              <a:ahLst/>
              <a:cxnLst/>
              <a:rect l="l" t="t" r="r" b="b"/>
              <a:pathLst>
                <a:path w="250" h="482" extrusionOk="0">
                  <a:moveTo>
                    <a:pt x="0" y="0"/>
                  </a:moveTo>
                  <a:lnTo>
                    <a:pt x="250" y="0"/>
                  </a:lnTo>
                  <a:lnTo>
                    <a:pt x="250" y="482"/>
                  </a:lnTo>
                  <a:lnTo>
                    <a:pt x="0" y="48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36" name="Google Shape;2836;p34">
              <a:extLst>
                <a:ext uri="{FF2B5EF4-FFF2-40B4-BE49-F238E27FC236}">
                  <a16:creationId xmlns:a16="http://schemas.microsoft.com/office/drawing/2014/main" id="{51FFC781-5538-506D-5AD7-6BC115142F57}"/>
                </a:ext>
              </a:extLst>
            </p:cNvPr>
            <p:cNvSpPr/>
            <p:nvPr/>
          </p:nvSpPr>
          <p:spPr>
            <a:xfrm>
              <a:off x="5745354" y="1039846"/>
              <a:ext cx="92205" cy="155447"/>
            </a:xfrm>
            <a:custGeom>
              <a:avLst/>
              <a:gdLst/>
              <a:ahLst/>
              <a:cxnLst/>
              <a:rect l="l" t="t" r="r" b="b"/>
              <a:pathLst>
                <a:path w="250" h="1233" extrusionOk="0">
                  <a:moveTo>
                    <a:pt x="0" y="0"/>
                  </a:moveTo>
                  <a:lnTo>
                    <a:pt x="250" y="0"/>
                  </a:lnTo>
                  <a:lnTo>
                    <a:pt x="250" y="1233"/>
                  </a:lnTo>
                  <a:lnTo>
                    <a:pt x="0" y="123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37" name="Google Shape;2837;p34">
              <a:extLst>
                <a:ext uri="{FF2B5EF4-FFF2-40B4-BE49-F238E27FC236}">
                  <a16:creationId xmlns:a16="http://schemas.microsoft.com/office/drawing/2014/main" id="{3C27E14C-1CA6-B0E6-939C-A0AE6860F61D}"/>
                </a:ext>
              </a:extLst>
            </p:cNvPr>
            <p:cNvSpPr/>
            <p:nvPr/>
          </p:nvSpPr>
          <p:spPr>
            <a:xfrm>
              <a:off x="6510287" y="1053083"/>
              <a:ext cx="92574" cy="128972"/>
            </a:xfrm>
            <a:custGeom>
              <a:avLst/>
              <a:gdLst/>
              <a:ahLst/>
              <a:cxnLst/>
              <a:rect l="l" t="t" r="r" b="b"/>
              <a:pathLst>
                <a:path w="251" h="1023" extrusionOk="0">
                  <a:moveTo>
                    <a:pt x="0" y="0"/>
                  </a:moveTo>
                  <a:lnTo>
                    <a:pt x="251" y="0"/>
                  </a:lnTo>
                  <a:lnTo>
                    <a:pt x="251" y="1023"/>
                  </a:lnTo>
                  <a:lnTo>
                    <a:pt x="0" y="102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38" name="Google Shape;2838;p34">
              <a:extLst>
                <a:ext uri="{FF2B5EF4-FFF2-40B4-BE49-F238E27FC236}">
                  <a16:creationId xmlns:a16="http://schemas.microsoft.com/office/drawing/2014/main" id="{8709C19D-1FFA-175E-0759-354603C4BCD7}"/>
                </a:ext>
              </a:extLst>
            </p:cNvPr>
            <p:cNvSpPr/>
            <p:nvPr/>
          </p:nvSpPr>
          <p:spPr>
            <a:xfrm>
              <a:off x="6357595" y="1073255"/>
              <a:ext cx="92205" cy="88629"/>
            </a:xfrm>
            <a:custGeom>
              <a:avLst/>
              <a:gdLst/>
              <a:ahLst/>
              <a:cxnLst/>
              <a:rect l="l" t="t" r="r" b="b"/>
              <a:pathLst>
                <a:path w="250" h="703" extrusionOk="0">
                  <a:moveTo>
                    <a:pt x="0" y="0"/>
                  </a:moveTo>
                  <a:lnTo>
                    <a:pt x="250" y="0"/>
                  </a:lnTo>
                  <a:lnTo>
                    <a:pt x="250" y="703"/>
                  </a:lnTo>
                  <a:lnTo>
                    <a:pt x="0" y="70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39" name="Google Shape;2839;p34">
              <a:extLst>
                <a:ext uri="{FF2B5EF4-FFF2-40B4-BE49-F238E27FC236}">
                  <a16:creationId xmlns:a16="http://schemas.microsoft.com/office/drawing/2014/main" id="{3E577953-EEE1-2A8D-B24B-AE4AB7A82749}"/>
                </a:ext>
              </a:extLst>
            </p:cNvPr>
            <p:cNvSpPr/>
            <p:nvPr/>
          </p:nvSpPr>
          <p:spPr>
            <a:xfrm>
              <a:off x="6663347" y="1063925"/>
              <a:ext cx="92205" cy="107288"/>
            </a:xfrm>
            <a:custGeom>
              <a:avLst/>
              <a:gdLst/>
              <a:ahLst/>
              <a:cxnLst/>
              <a:rect l="l" t="t" r="r" b="b"/>
              <a:pathLst>
                <a:path w="250" h="851" extrusionOk="0">
                  <a:moveTo>
                    <a:pt x="0" y="0"/>
                  </a:moveTo>
                  <a:lnTo>
                    <a:pt x="250" y="0"/>
                  </a:lnTo>
                  <a:lnTo>
                    <a:pt x="250" y="851"/>
                  </a:lnTo>
                  <a:lnTo>
                    <a:pt x="0" y="85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40" name="Google Shape;2840;p34">
              <a:extLst>
                <a:ext uri="{FF2B5EF4-FFF2-40B4-BE49-F238E27FC236}">
                  <a16:creationId xmlns:a16="http://schemas.microsoft.com/office/drawing/2014/main" id="{C0D23BEA-EA5F-A8DA-A178-1350AC09CE6A}"/>
                </a:ext>
              </a:extLst>
            </p:cNvPr>
            <p:cNvSpPr/>
            <p:nvPr/>
          </p:nvSpPr>
          <p:spPr>
            <a:xfrm>
              <a:off x="6204535" y="1008832"/>
              <a:ext cx="92205" cy="217475"/>
            </a:xfrm>
            <a:custGeom>
              <a:avLst/>
              <a:gdLst/>
              <a:ahLst/>
              <a:cxnLst/>
              <a:rect l="l" t="t" r="r" b="b"/>
              <a:pathLst>
                <a:path w="250" h="1725" extrusionOk="0">
                  <a:moveTo>
                    <a:pt x="0" y="0"/>
                  </a:moveTo>
                  <a:lnTo>
                    <a:pt x="250" y="0"/>
                  </a:lnTo>
                  <a:lnTo>
                    <a:pt x="250" y="1725"/>
                  </a:lnTo>
                  <a:lnTo>
                    <a:pt x="0" y="172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41" name="Google Shape;2841;p34">
              <a:extLst>
                <a:ext uri="{FF2B5EF4-FFF2-40B4-BE49-F238E27FC236}">
                  <a16:creationId xmlns:a16="http://schemas.microsoft.com/office/drawing/2014/main" id="{2AD1624E-A24D-D29C-734B-D9350D363ACF}"/>
                </a:ext>
              </a:extLst>
            </p:cNvPr>
            <p:cNvSpPr/>
            <p:nvPr/>
          </p:nvSpPr>
          <p:spPr>
            <a:xfrm>
              <a:off x="5286542" y="1029823"/>
              <a:ext cx="92205" cy="175493"/>
            </a:xfrm>
            <a:custGeom>
              <a:avLst/>
              <a:gdLst/>
              <a:ahLst/>
              <a:cxnLst/>
              <a:rect l="l" t="t" r="r" b="b"/>
              <a:pathLst>
                <a:path w="250" h="1392" extrusionOk="0">
                  <a:moveTo>
                    <a:pt x="0" y="0"/>
                  </a:moveTo>
                  <a:lnTo>
                    <a:pt x="250" y="0"/>
                  </a:lnTo>
                  <a:lnTo>
                    <a:pt x="250" y="1392"/>
                  </a:lnTo>
                  <a:lnTo>
                    <a:pt x="0" y="139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42" name="Google Shape;2842;p34">
              <a:extLst>
                <a:ext uri="{FF2B5EF4-FFF2-40B4-BE49-F238E27FC236}">
                  <a16:creationId xmlns:a16="http://schemas.microsoft.com/office/drawing/2014/main" id="{2272B81B-30EF-14C5-3259-5E25AE0C3897}"/>
                </a:ext>
              </a:extLst>
            </p:cNvPr>
            <p:cNvSpPr/>
            <p:nvPr/>
          </p:nvSpPr>
          <p:spPr>
            <a:xfrm>
              <a:off x="4062797" y="1043880"/>
              <a:ext cx="92205" cy="147379"/>
            </a:xfrm>
            <a:custGeom>
              <a:avLst/>
              <a:gdLst/>
              <a:ahLst/>
              <a:cxnLst/>
              <a:rect l="l" t="t" r="r" b="b"/>
              <a:pathLst>
                <a:path w="250" h="1169" extrusionOk="0">
                  <a:moveTo>
                    <a:pt x="0" y="0"/>
                  </a:moveTo>
                  <a:lnTo>
                    <a:pt x="250" y="0"/>
                  </a:lnTo>
                  <a:lnTo>
                    <a:pt x="250" y="1169"/>
                  </a:lnTo>
                  <a:lnTo>
                    <a:pt x="0" y="1169"/>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43" name="Google Shape;2843;p34">
              <a:extLst>
                <a:ext uri="{FF2B5EF4-FFF2-40B4-BE49-F238E27FC236}">
                  <a16:creationId xmlns:a16="http://schemas.microsoft.com/office/drawing/2014/main" id="{774E8E71-0368-1E72-7AF6-738678928AEB}"/>
                </a:ext>
              </a:extLst>
            </p:cNvPr>
            <p:cNvSpPr/>
            <p:nvPr/>
          </p:nvSpPr>
          <p:spPr>
            <a:xfrm>
              <a:off x="2991744" y="1043943"/>
              <a:ext cx="92205" cy="147253"/>
            </a:xfrm>
            <a:custGeom>
              <a:avLst/>
              <a:gdLst/>
              <a:ahLst/>
              <a:cxnLst/>
              <a:rect l="l" t="t" r="r" b="b"/>
              <a:pathLst>
                <a:path w="250" h="1168" extrusionOk="0">
                  <a:moveTo>
                    <a:pt x="0" y="0"/>
                  </a:moveTo>
                  <a:lnTo>
                    <a:pt x="250" y="0"/>
                  </a:lnTo>
                  <a:lnTo>
                    <a:pt x="250" y="1168"/>
                  </a:lnTo>
                  <a:lnTo>
                    <a:pt x="0" y="1168"/>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44" name="Google Shape;2844;p34">
              <a:extLst>
                <a:ext uri="{FF2B5EF4-FFF2-40B4-BE49-F238E27FC236}">
                  <a16:creationId xmlns:a16="http://schemas.microsoft.com/office/drawing/2014/main" id="{048A9D7E-F403-8061-4E00-C82B0420A897}"/>
                </a:ext>
              </a:extLst>
            </p:cNvPr>
            <p:cNvSpPr/>
            <p:nvPr/>
          </p:nvSpPr>
          <p:spPr>
            <a:xfrm>
              <a:off x="2685624" y="1069472"/>
              <a:ext cx="92205" cy="96193"/>
            </a:xfrm>
            <a:custGeom>
              <a:avLst/>
              <a:gdLst/>
              <a:ahLst/>
              <a:cxnLst/>
              <a:rect l="l" t="t" r="r" b="b"/>
              <a:pathLst>
                <a:path w="250" h="763" extrusionOk="0">
                  <a:moveTo>
                    <a:pt x="0" y="0"/>
                  </a:moveTo>
                  <a:lnTo>
                    <a:pt x="250" y="0"/>
                  </a:lnTo>
                  <a:lnTo>
                    <a:pt x="250" y="763"/>
                  </a:lnTo>
                  <a:lnTo>
                    <a:pt x="0" y="76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45" name="Google Shape;2845;p34">
              <a:extLst>
                <a:ext uri="{FF2B5EF4-FFF2-40B4-BE49-F238E27FC236}">
                  <a16:creationId xmlns:a16="http://schemas.microsoft.com/office/drawing/2014/main" id="{31AD5F1B-D83C-701F-2544-1409F02F87FB}"/>
                </a:ext>
              </a:extLst>
            </p:cNvPr>
            <p:cNvSpPr/>
            <p:nvPr/>
          </p:nvSpPr>
          <p:spPr>
            <a:xfrm>
              <a:off x="2379503" y="1069535"/>
              <a:ext cx="92574" cy="96067"/>
            </a:xfrm>
            <a:custGeom>
              <a:avLst/>
              <a:gdLst/>
              <a:ahLst/>
              <a:cxnLst/>
              <a:rect l="l" t="t" r="r" b="b"/>
              <a:pathLst>
                <a:path w="251" h="762" extrusionOk="0">
                  <a:moveTo>
                    <a:pt x="0" y="0"/>
                  </a:moveTo>
                  <a:lnTo>
                    <a:pt x="251" y="0"/>
                  </a:lnTo>
                  <a:lnTo>
                    <a:pt x="251" y="762"/>
                  </a:lnTo>
                  <a:lnTo>
                    <a:pt x="0" y="76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46" name="Google Shape;2846;p34">
              <a:extLst>
                <a:ext uri="{FF2B5EF4-FFF2-40B4-BE49-F238E27FC236}">
                  <a16:creationId xmlns:a16="http://schemas.microsoft.com/office/drawing/2014/main" id="{D8491D4E-6D81-2AF3-C0A9-6C1B1279AC20}"/>
                </a:ext>
              </a:extLst>
            </p:cNvPr>
            <p:cNvSpPr/>
            <p:nvPr/>
          </p:nvSpPr>
          <p:spPr>
            <a:xfrm>
              <a:off x="2532563" y="1037261"/>
              <a:ext cx="92205" cy="160616"/>
            </a:xfrm>
            <a:custGeom>
              <a:avLst/>
              <a:gdLst/>
              <a:ahLst/>
              <a:cxnLst/>
              <a:rect l="l" t="t" r="r" b="b"/>
              <a:pathLst>
                <a:path w="250" h="1274" extrusionOk="0">
                  <a:moveTo>
                    <a:pt x="0" y="0"/>
                  </a:moveTo>
                  <a:lnTo>
                    <a:pt x="250" y="0"/>
                  </a:lnTo>
                  <a:lnTo>
                    <a:pt x="250" y="1274"/>
                  </a:lnTo>
                  <a:lnTo>
                    <a:pt x="0" y="127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47" name="Google Shape;2847;p34">
              <a:extLst>
                <a:ext uri="{FF2B5EF4-FFF2-40B4-BE49-F238E27FC236}">
                  <a16:creationId xmlns:a16="http://schemas.microsoft.com/office/drawing/2014/main" id="{9E5E2062-598A-169D-82D0-34A3A0CB24D9}"/>
                </a:ext>
              </a:extLst>
            </p:cNvPr>
            <p:cNvSpPr/>
            <p:nvPr/>
          </p:nvSpPr>
          <p:spPr>
            <a:xfrm>
              <a:off x="3144804" y="1086996"/>
              <a:ext cx="92205" cy="61145"/>
            </a:xfrm>
            <a:custGeom>
              <a:avLst/>
              <a:gdLst/>
              <a:ahLst/>
              <a:cxnLst/>
              <a:rect l="l" t="t" r="r" b="b"/>
              <a:pathLst>
                <a:path w="250" h="485" extrusionOk="0">
                  <a:moveTo>
                    <a:pt x="0" y="0"/>
                  </a:moveTo>
                  <a:lnTo>
                    <a:pt x="250" y="0"/>
                  </a:lnTo>
                  <a:lnTo>
                    <a:pt x="250" y="485"/>
                  </a:lnTo>
                  <a:lnTo>
                    <a:pt x="0" y="48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48" name="Google Shape;2848;p34">
              <a:extLst>
                <a:ext uri="{FF2B5EF4-FFF2-40B4-BE49-F238E27FC236}">
                  <a16:creationId xmlns:a16="http://schemas.microsoft.com/office/drawing/2014/main" id="{A2C5B997-2348-2B7B-656A-27C11B047406}"/>
                </a:ext>
              </a:extLst>
            </p:cNvPr>
            <p:cNvSpPr/>
            <p:nvPr/>
          </p:nvSpPr>
          <p:spPr>
            <a:xfrm>
              <a:off x="3603617" y="1086996"/>
              <a:ext cx="92574" cy="61145"/>
            </a:xfrm>
            <a:custGeom>
              <a:avLst/>
              <a:gdLst/>
              <a:ahLst/>
              <a:cxnLst/>
              <a:rect l="l" t="t" r="r" b="b"/>
              <a:pathLst>
                <a:path w="251" h="485" extrusionOk="0">
                  <a:moveTo>
                    <a:pt x="0" y="0"/>
                  </a:moveTo>
                  <a:lnTo>
                    <a:pt x="251" y="0"/>
                  </a:lnTo>
                  <a:lnTo>
                    <a:pt x="251" y="485"/>
                  </a:lnTo>
                  <a:lnTo>
                    <a:pt x="0" y="48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49" name="Google Shape;2849;p34">
              <a:extLst>
                <a:ext uri="{FF2B5EF4-FFF2-40B4-BE49-F238E27FC236}">
                  <a16:creationId xmlns:a16="http://schemas.microsoft.com/office/drawing/2014/main" id="{2AF9237F-7EA6-8A25-E24F-D300C4C9A72F}"/>
                </a:ext>
              </a:extLst>
            </p:cNvPr>
            <p:cNvSpPr/>
            <p:nvPr/>
          </p:nvSpPr>
          <p:spPr>
            <a:xfrm>
              <a:off x="4215858" y="1086996"/>
              <a:ext cx="92205" cy="61145"/>
            </a:xfrm>
            <a:custGeom>
              <a:avLst/>
              <a:gdLst/>
              <a:ahLst/>
              <a:cxnLst/>
              <a:rect l="l" t="t" r="r" b="b"/>
              <a:pathLst>
                <a:path w="250" h="485" extrusionOk="0">
                  <a:moveTo>
                    <a:pt x="0" y="0"/>
                  </a:moveTo>
                  <a:lnTo>
                    <a:pt x="250" y="0"/>
                  </a:lnTo>
                  <a:lnTo>
                    <a:pt x="250" y="485"/>
                  </a:lnTo>
                  <a:lnTo>
                    <a:pt x="0" y="48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50" name="Google Shape;2850;p34">
              <a:extLst>
                <a:ext uri="{FF2B5EF4-FFF2-40B4-BE49-F238E27FC236}">
                  <a16:creationId xmlns:a16="http://schemas.microsoft.com/office/drawing/2014/main" id="{0719E9E4-3E53-1ADE-C282-7D80ECC25C01}"/>
                </a:ext>
              </a:extLst>
            </p:cNvPr>
            <p:cNvSpPr/>
            <p:nvPr/>
          </p:nvSpPr>
          <p:spPr>
            <a:xfrm>
              <a:off x="4980422" y="1002717"/>
              <a:ext cx="92205" cy="229704"/>
            </a:xfrm>
            <a:custGeom>
              <a:avLst/>
              <a:gdLst/>
              <a:ahLst/>
              <a:cxnLst/>
              <a:rect l="l" t="t" r="r" b="b"/>
              <a:pathLst>
                <a:path w="250" h="1822" extrusionOk="0">
                  <a:moveTo>
                    <a:pt x="0" y="0"/>
                  </a:moveTo>
                  <a:lnTo>
                    <a:pt x="250" y="0"/>
                  </a:lnTo>
                  <a:lnTo>
                    <a:pt x="250" y="1822"/>
                  </a:lnTo>
                  <a:lnTo>
                    <a:pt x="0" y="182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51" name="Google Shape;2851;p34">
              <a:extLst>
                <a:ext uri="{FF2B5EF4-FFF2-40B4-BE49-F238E27FC236}">
                  <a16:creationId xmlns:a16="http://schemas.microsoft.com/office/drawing/2014/main" id="{4521545C-C50B-342D-2EBF-4ECD0E87DFD5}"/>
                </a:ext>
              </a:extLst>
            </p:cNvPr>
            <p:cNvSpPr/>
            <p:nvPr/>
          </p:nvSpPr>
          <p:spPr>
            <a:xfrm>
              <a:off x="4674301" y="1098532"/>
              <a:ext cx="92205" cy="38074"/>
            </a:xfrm>
            <a:custGeom>
              <a:avLst/>
              <a:gdLst/>
              <a:ahLst/>
              <a:cxnLst/>
              <a:rect l="l" t="t" r="r" b="b"/>
              <a:pathLst>
                <a:path w="250" h="302" extrusionOk="0">
                  <a:moveTo>
                    <a:pt x="0" y="0"/>
                  </a:moveTo>
                  <a:lnTo>
                    <a:pt x="250" y="0"/>
                  </a:lnTo>
                  <a:lnTo>
                    <a:pt x="250" y="302"/>
                  </a:lnTo>
                  <a:lnTo>
                    <a:pt x="0" y="3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52" name="Google Shape;2852;p34">
              <a:extLst>
                <a:ext uri="{FF2B5EF4-FFF2-40B4-BE49-F238E27FC236}">
                  <a16:creationId xmlns:a16="http://schemas.microsoft.com/office/drawing/2014/main" id="{35E7B02C-3AA8-4094-A434-9FF84DCF4D21}"/>
                </a:ext>
              </a:extLst>
            </p:cNvPr>
            <p:cNvSpPr/>
            <p:nvPr/>
          </p:nvSpPr>
          <p:spPr>
            <a:xfrm>
              <a:off x="5592294" y="1098532"/>
              <a:ext cx="92574" cy="38074"/>
            </a:xfrm>
            <a:custGeom>
              <a:avLst/>
              <a:gdLst/>
              <a:ahLst/>
              <a:cxnLst/>
              <a:rect l="l" t="t" r="r" b="b"/>
              <a:pathLst>
                <a:path w="251" h="302" extrusionOk="0">
                  <a:moveTo>
                    <a:pt x="0" y="0"/>
                  </a:moveTo>
                  <a:lnTo>
                    <a:pt x="251" y="0"/>
                  </a:lnTo>
                  <a:lnTo>
                    <a:pt x="251" y="302"/>
                  </a:lnTo>
                  <a:lnTo>
                    <a:pt x="0" y="3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53" name="Google Shape;2853;p34">
              <a:extLst>
                <a:ext uri="{FF2B5EF4-FFF2-40B4-BE49-F238E27FC236}">
                  <a16:creationId xmlns:a16="http://schemas.microsoft.com/office/drawing/2014/main" id="{ABFDF577-E974-9C19-85AA-9FDA30A6FE4B}"/>
                </a:ext>
              </a:extLst>
            </p:cNvPr>
            <p:cNvSpPr/>
            <p:nvPr/>
          </p:nvSpPr>
          <p:spPr>
            <a:xfrm>
              <a:off x="6051475" y="1098532"/>
              <a:ext cx="92205" cy="38074"/>
            </a:xfrm>
            <a:custGeom>
              <a:avLst/>
              <a:gdLst/>
              <a:ahLst/>
              <a:cxnLst/>
              <a:rect l="l" t="t" r="r" b="b"/>
              <a:pathLst>
                <a:path w="250" h="302" extrusionOk="0">
                  <a:moveTo>
                    <a:pt x="0" y="0"/>
                  </a:moveTo>
                  <a:lnTo>
                    <a:pt x="250" y="0"/>
                  </a:lnTo>
                  <a:lnTo>
                    <a:pt x="250" y="302"/>
                  </a:lnTo>
                  <a:lnTo>
                    <a:pt x="0" y="3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54" name="Google Shape;2854;p34">
              <a:extLst>
                <a:ext uri="{FF2B5EF4-FFF2-40B4-BE49-F238E27FC236}">
                  <a16:creationId xmlns:a16="http://schemas.microsoft.com/office/drawing/2014/main" id="{234F13D5-DF23-DA5C-9226-BBADF4118647}"/>
                </a:ext>
              </a:extLst>
            </p:cNvPr>
            <p:cNvSpPr/>
            <p:nvPr/>
          </p:nvSpPr>
          <p:spPr>
            <a:xfrm>
              <a:off x="2838684" y="1102314"/>
              <a:ext cx="92205" cy="30510"/>
            </a:xfrm>
            <a:custGeom>
              <a:avLst/>
              <a:gdLst/>
              <a:ahLst/>
              <a:cxnLst/>
              <a:rect l="l" t="t" r="r" b="b"/>
              <a:pathLst>
                <a:path w="250" h="242" extrusionOk="0">
                  <a:moveTo>
                    <a:pt x="0" y="0"/>
                  </a:moveTo>
                  <a:lnTo>
                    <a:pt x="250" y="0"/>
                  </a:lnTo>
                  <a:lnTo>
                    <a:pt x="250" y="242"/>
                  </a:lnTo>
                  <a:lnTo>
                    <a:pt x="0" y="242"/>
                  </a:lnTo>
                  <a:lnTo>
                    <a:pt x="0" y="0"/>
                  </a:lnTo>
                  <a:close/>
                </a:path>
              </a:pathLst>
            </a:custGeom>
            <a:solidFill>
              <a:schemeClr val="accent1"/>
            </a:solidFill>
            <a:ln>
              <a:noFill/>
            </a:ln>
          </p:spPr>
          <p:txBody>
            <a:bodyPr spcFirstLastPara="1" wrap="square" lIns="90000" tIns="42100" rIns="90000" bIns="421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55" name="Google Shape;2855;p34">
              <a:extLst>
                <a:ext uri="{FF2B5EF4-FFF2-40B4-BE49-F238E27FC236}">
                  <a16:creationId xmlns:a16="http://schemas.microsoft.com/office/drawing/2014/main" id="{D4BDBF1E-9B57-69B8-DEBE-ACC1783EE678}"/>
                </a:ext>
              </a:extLst>
            </p:cNvPr>
            <p:cNvSpPr/>
            <p:nvPr/>
          </p:nvSpPr>
          <p:spPr>
            <a:xfrm>
              <a:off x="2226811" y="998179"/>
              <a:ext cx="92205" cy="238781"/>
            </a:xfrm>
            <a:custGeom>
              <a:avLst/>
              <a:gdLst/>
              <a:ahLst/>
              <a:cxnLst/>
              <a:rect l="l" t="t" r="r" b="b"/>
              <a:pathLst>
                <a:path w="250" h="1894" extrusionOk="0">
                  <a:moveTo>
                    <a:pt x="0" y="0"/>
                  </a:moveTo>
                  <a:lnTo>
                    <a:pt x="250" y="0"/>
                  </a:lnTo>
                  <a:lnTo>
                    <a:pt x="250" y="1894"/>
                  </a:lnTo>
                  <a:lnTo>
                    <a:pt x="0" y="189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sp>
        <p:nvSpPr>
          <p:cNvPr id="6" name="Google Shape;3350;p44">
            <a:extLst>
              <a:ext uri="{FF2B5EF4-FFF2-40B4-BE49-F238E27FC236}">
                <a16:creationId xmlns:a16="http://schemas.microsoft.com/office/drawing/2014/main" id="{20E3BC45-945F-7A3A-5B5D-7B24FC1F0A7D}"/>
              </a:ext>
            </a:extLst>
          </p:cNvPr>
          <p:cNvSpPr txBox="1">
            <a:spLocks noGrp="1"/>
          </p:cNvSpPr>
          <p:nvPr>
            <p:ph type="title"/>
          </p:nvPr>
        </p:nvSpPr>
        <p:spPr>
          <a:xfrm>
            <a:off x="1469207" y="1097032"/>
            <a:ext cx="6205586"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Components of data papers</a:t>
            </a:r>
            <a:endParaRPr dirty="0"/>
          </a:p>
        </p:txBody>
      </p:sp>
      <p:sp>
        <p:nvSpPr>
          <p:cNvPr id="7" name="Google Shape;2623;p30">
            <a:extLst>
              <a:ext uri="{FF2B5EF4-FFF2-40B4-BE49-F238E27FC236}">
                <a16:creationId xmlns:a16="http://schemas.microsoft.com/office/drawing/2014/main" id="{6B7FD456-75C4-26C6-27B2-EF0151D9D8A7}"/>
              </a:ext>
            </a:extLst>
          </p:cNvPr>
          <p:cNvSpPr txBox="1">
            <a:spLocks/>
          </p:cNvSpPr>
          <p:nvPr/>
        </p:nvSpPr>
        <p:spPr>
          <a:xfrm>
            <a:off x="716625" y="1956021"/>
            <a:ext cx="3699300" cy="2090447"/>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buFont typeface="Arial" panose="020B0604020202020204" pitchFamily="34" charset="0"/>
              <a:buChar char="•"/>
            </a:pPr>
            <a:r>
              <a:rPr lang="en-US" dirty="0"/>
              <a:t>Vary across journals.</a:t>
            </a:r>
          </a:p>
          <a:p>
            <a:pPr marL="285750" indent="-285750">
              <a:buFont typeface="Arial" panose="020B0604020202020204" pitchFamily="34" charset="0"/>
              <a:buChar char="•"/>
            </a:pPr>
            <a:r>
              <a:rPr lang="en-US" dirty="0"/>
              <a:t>How was the data created?</a:t>
            </a:r>
          </a:p>
          <a:p>
            <a:pPr marL="285750" indent="-285750">
              <a:buFont typeface="Arial" panose="020B0604020202020204" pitchFamily="34" charset="0"/>
              <a:buChar char="•"/>
            </a:pPr>
            <a:r>
              <a:rPr lang="en-US" dirty="0"/>
              <a:t>How was the data processed?</a:t>
            </a:r>
          </a:p>
          <a:p>
            <a:pPr marL="285750" indent="-285750">
              <a:buFont typeface="Arial" panose="020B0604020202020204" pitchFamily="34" charset="0"/>
              <a:buChar char="•"/>
            </a:pPr>
            <a:r>
              <a:rPr lang="en-US" dirty="0"/>
              <a:t>How was the data analyzed? (Description of the analysis process, not presentation of analysis conclusions.)</a:t>
            </a:r>
          </a:p>
          <a:p>
            <a:pPr marL="285750" indent="-285750">
              <a:buFont typeface="Arial" panose="020B0604020202020204" pitchFamily="34" charset="0"/>
              <a:buChar char="•"/>
            </a:pPr>
            <a:r>
              <a:rPr lang="en-US" dirty="0"/>
              <a:t>Description of data structure and format</a:t>
            </a:r>
          </a:p>
          <a:p>
            <a:pPr marL="285750" indent="-285750">
              <a:buFont typeface="Arial" panose="020B0604020202020204" pitchFamily="34" charset="0"/>
              <a:buChar char="•"/>
            </a:pPr>
            <a:r>
              <a:rPr lang="en-US" dirty="0"/>
              <a:t>Data management plan</a:t>
            </a:r>
          </a:p>
          <a:p>
            <a:pPr marL="285750" indent="-285750">
              <a:buFont typeface="Arial" panose="020B0604020202020204" pitchFamily="34" charset="0"/>
              <a:buChar char="•"/>
            </a:pPr>
            <a:r>
              <a:rPr lang="en-US" dirty="0"/>
              <a:t>Reusability potential</a:t>
            </a:r>
          </a:p>
        </p:txBody>
      </p:sp>
      <p:sp>
        <p:nvSpPr>
          <p:cNvPr id="8" name="Google Shape;2623;p30">
            <a:extLst>
              <a:ext uri="{FF2B5EF4-FFF2-40B4-BE49-F238E27FC236}">
                <a16:creationId xmlns:a16="http://schemas.microsoft.com/office/drawing/2014/main" id="{66FA2BEB-A8F2-83C9-2495-7C14AC12DB23}"/>
              </a:ext>
            </a:extLst>
          </p:cNvPr>
          <p:cNvSpPr txBox="1">
            <a:spLocks/>
          </p:cNvSpPr>
          <p:nvPr/>
        </p:nvSpPr>
        <p:spPr>
          <a:xfrm>
            <a:off x="4572000" y="1956021"/>
            <a:ext cx="3699300" cy="1630018"/>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buFont typeface="Arial" panose="020B0604020202020204" pitchFamily="34" charset="0"/>
              <a:buChar char="•"/>
            </a:pPr>
            <a:r>
              <a:rPr lang="en-US" dirty="0"/>
              <a:t>Temporal and spatial coverage</a:t>
            </a:r>
          </a:p>
          <a:p>
            <a:pPr marL="285750" indent="-285750">
              <a:buFont typeface="Arial" panose="020B0604020202020204" pitchFamily="34" charset="0"/>
              <a:buChar char="•"/>
            </a:pPr>
            <a:r>
              <a:rPr lang="en-US" dirty="0"/>
              <a:t>Licensing and usage. Most datasets are part of open data / open science and have free reuse licenses</a:t>
            </a:r>
          </a:p>
          <a:p>
            <a:pPr marL="285750" indent="-285750">
              <a:buFont typeface="Arial" panose="020B0604020202020204" pitchFamily="34" charset="0"/>
              <a:buChar char="•"/>
            </a:pPr>
            <a:r>
              <a:rPr lang="en-US" dirty="0"/>
              <a:t>Ethical considerations, particularly when using human subjects or animal research</a:t>
            </a:r>
          </a:p>
          <a:p>
            <a:pPr marL="285750" indent="-285750">
              <a:buFont typeface="Arial" panose="020B0604020202020204" pitchFamily="34" charset="0"/>
              <a:buChar char="•"/>
            </a:pPr>
            <a:r>
              <a:rPr lang="en-US" dirty="0"/>
              <a:t>Conflict of interest statement</a:t>
            </a:r>
          </a:p>
        </p:txBody>
      </p:sp>
      <p:sp>
        <p:nvSpPr>
          <p:cNvPr id="9" name="TextBox 8">
            <a:extLst>
              <a:ext uri="{FF2B5EF4-FFF2-40B4-BE49-F238E27FC236}">
                <a16:creationId xmlns:a16="http://schemas.microsoft.com/office/drawing/2014/main" id="{E48CB35B-3B70-260E-1E03-E7CB80386594}"/>
              </a:ext>
            </a:extLst>
          </p:cNvPr>
          <p:cNvSpPr txBox="1"/>
          <p:nvPr/>
        </p:nvSpPr>
        <p:spPr>
          <a:xfrm>
            <a:off x="4728077" y="3738691"/>
            <a:ext cx="3641697" cy="307777"/>
          </a:xfrm>
          <a:prstGeom prst="rect">
            <a:avLst/>
          </a:prstGeom>
          <a:noFill/>
        </p:spPr>
        <p:txBody>
          <a:bodyPr wrap="square" rtlCol="0">
            <a:spAutoFit/>
          </a:bodyPr>
          <a:lstStyle/>
          <a:p>
            <a:r>
              <a:rPr lang="en-US" dirty="0"/>
              <a:t>Sources: Chen 2016, Wang and Xu 2025</a:t>
            </a:r>
          </a:p>
        </p:txBody>
      </p:sp>
    </p:spTree>
    <p:extLst>
      <p:ext uri="{BB962C8B-B14F-4D97-AF65-F5344CB8AC3E}">
        <p14:creationId xmlns:p14="http://schemas.microsoft.com/office/powerpoint/2010/main" val="31700068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730">
          <a:extLst>
            <a:ext uri="{FF2B5EF4-FFF2-40B4-BE49-F238E27FC236}">
              <a16:creationId xmlns:a16="http://schemas.microsoft.com/office/drawing/2014/main" id="{24236940-8E7D-EFC7-8DDB-AF4568068209}"/>
            </a:ext>
          </a:extLst>
        </p:cNvPr>
        <p:cNvGrpSpPr/>
        <p:nvPr/>
      </p:nvGrpSpPr>
      <p:grpSpPr>
        <a:xfrm>
          <a:off x="0" y="0"/>
          <a:ext cx="0" cy="0"/>
          <a:chOff x="0" y="0"/>
          <a:chExt cx="0" cy="0"/>
        </a:xfrm>
      </p:grpSpPr>
      <p:sp>
        <p:nvSpPr>
          <p:cNvPr id="2731" name="Google Shape;2731;p34">
            <a:extLst>
              <a:ext uri="{FF2B5EF4-FFF2-40B4-BE49-F238E27FC236}">
                <a16:creationId xmlns:a16="http://schemas.microsoft.com/office/drawing/2014/main" id="{CCBA3BDB-78D6-16BB-BA9D-1D4497EB7E6C}"/>
              </a:ext>
            </a:extLst>
          </p:cNvPr>
          <p:cNvSpPr txBox="1">
            <a:spLocks noGrp="1"/>
          </p:cNvSpPr>
          <p:nvPr>
            <p:ph type="title"/>
          </p:nvPr>
        </p:nvSpPr>
        <p:spPr>
          <a:xfrm>
            <a:off x="713250" y="1371103"/>
            <a:ext cx="7717500" cy="2401293"/>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To facilitate publication and sharing, researchers must carefully document the steps taken in processing data.</a:t>
            </a:r>
            <a:endParaRPr dirty="0"/>
          </a:p>
        </p:txBody>
      </p:sp>
      <p:grpSp>
        <p:nvGrpSpPr>
          <p:cNvPr id="2732" name="Google Shape;2732;p34">
            <a:extLst>
              <a:ext uri="{FF2B5EF4-FFF2-40B4-BE49-F238E27FC236}">
                <a16:creationId xmlns:a16="http://schemas.microsoft.com/office/drawing/2014/main" id="{BF14A5EF-B6F1-57EE-60C3-1130F02D9D88}"/>
              </a:ext>
            </a:extLst>
          </p:cNvPr>
          <p:cNvGrpSpPr/>
          <p:nvPr/>
        </p:nvGrpSpPr>
        <p:grpSpPr>
          <a:xfrm rot="10800000">
            <a:off x="2282274" y="4168879"/>
            <a:ext cx="4528741" cy="453231"/>
            <a:chOff x="2226811" y="890954"/>
            <a:chExt cx="4528741" cy="453231"/>
          </a:xfrm>
        </p:grpSpPr>
        <p:sp>
          <p:nvSpPr>
            <p:cNvPr id="2733" name="Google Shape;2733;p34">
              <a:extLst>
                <a:ext uri="{FF2B5EF4-FFF2-40B4-BE49-F238E27FC236}">
                  <a16:creationId xmlns:a16="http://schemas.microsoft.com/office/drawing/2014/main" id="{0473DB9C-A5ED-3284-511D-4A3D1BFA67DA}"/>
                </a:ext>
              </a:extLst>
            </p:cNvPr>
            <p:cNvSpPr/>
            <p:nvPr/>
          </p:nvSpPr>
          <p:spPr>
            <a:xfrm>
              <a:off x="3450556" y="1023015"/>
              <a:ext cx="92574" cy="189109"/>
            </a:xfrm>
            <a:custGeom>
              <a:avLst/>
              <a:gdLst/>
              <a:ahLst/>
              <a:cxnLst/>
              <a:rect l="l" t="t" r="r" b="b"/>
              <a:pathLst>
                <a:path w="251" h="1500" extrusionOk="0">
                  <a:moveTo>
                    <a:pt x="0" y="0"/>
                  </a:moveTo>
                  <a:lnTo>
                    <a:pt x="251" y="0"/>
                  </a:lnTo>
                  <a:lnTo>
                    <a:pt x="251" y="1500"/>
                  </a:lnTo>
                  <a:lnTo>
                    <a:pt x="0" y="1500"/>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34" name="Google Shape;2734;p34">
              <a:extLst>
                <a:ext uri="{FF2B5EF4-FFF2-40B4-BE49-F238E27FC236}">
                  <a16:creationId xmlns:a16="http://schemas.microsoft.com/office/drawing/2014/main" id="{BC5C8EA5-92FF-C798-CFC6-487B52E68216}"/>
                </a:ext>
              </a:extLst>
            </p:cNvPr>
            <p:cNvSpPr/>
            <p:nvPr/>
          </p:nvSpPr>
          <p:spPr>
            <a:xfrm>
              <a:off x="3909737" y="948569"/>
              <a:ext cx="92205" cy="338000"/>
            </a:xfrm>
            <a:custGeom>
              <a:avLst/>
              <a:gdLst/>
              <a:ahLst/>
              <a:cxnLst/>
              <a:rect l="l" t="t" r="r" b="b"/>
              <a:pathLst>
                <a:path w="250" h="2681" extrusionOk="0">
                  <a:moveTo>
                    <a:pt x="0" y="0"/>
                  </a:moveTo>
                  <a:lnTo>
                    <a:pt x="250" y="0"/>
                  </a:lnTo>
                  <a:lnTo>
                    <a:pt x="250" y="2681"/>
                  </a:lnTo>
                  <a:lnTo>
                    <a:pt x="0" y="2681"/>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35" name="Google Shape;2735;p34">
              <a:extLst>
                <a:ext uri="{FF2B5EF4-FFF2-40B4-BE49-F238E27FC236}">
                  <a16:creationId xmlns:a16="http://schemas.microsoft.com/office/drawing/2014/main" id="{ED2B908C-5641-0F1F-88EE-E2692DDEFB0E}"/>
                </a:ext>
              </a:extLst>
            </p:cNvPr>
            <p:cNvSpPr/>
            <p:nvPr/>
          </p:nvSpPr>
          <p:spPr>
            <a:xfrm>
              <a:off x="4521241" y="890954"/>
              <a:ext cx="92574" cy="453231"/>
            </a:xfrm>
            <a:custGeom>
              <a:avLst/>
              <a:gdLst/>
              <a:ahLst/>
              <a:cxnLst/>
              <a:rect l="l" t="t" r="r" b="b"/>
              <a:pathLst>
                <a:path w="251" h="3595" extrusionOk="0">
                  <a:moveTo>
                    <a:pt x="0" y="0"/>
                  </a:moveTo>
                  <a:lnTo>
                    <a:pt x="251" y="0"/>
                  </a:lnTo>
                  <a:lnTo>
                    <a:pt x="251" y="3595"/>
                  </a:lnTo>
                  <a:lnTo>
                    <a:pt x="0" y="359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36" name="Google Shape;2736;p34">
              <a:extLst>
                <a:ext uri="{FF2B5EF4-FFF2-40B4-BE49-F238E27FC236}">
                  <a16:creationId xmlns:a16="http://schemas.microsoft.com/office/drawing/2014/main" id="{68F118B8-8D06-70B8-1613-55E81B990BBA}"/>
                </a:ext>
              </a:extLst>
            </p:cNvPr>
            <p:cNvSpPr/>
            <p:nvPr/>
          </p:nvSpPr>
          <p:spPr>
            <a:xfrm>
              <a:off x="5439602" y="925498"/>
              <a:ext cx="92205" cy="384143"/>
            </a:xfrm>
            <a:custGeom>
              <a:avLst/>
              <a:gdLst/>
              <a:ahLst/>
              <a:cxnLst/>
              <a:rect l="l" t="t" r="r" b="b"/>
              <a:pathLst>
                <a:path w="250" h="3047" extrusionOk="0">
                  <a:moveTo>
                    <a:pt x="0" y="0"/>
                  </a:moveTo>
                  <a:lnTo>
                    <a:pt x="250" y="0"/>
                  </a:lnTo>
                  <a:lnTo>
                    <a:pt x="250" y="3047"/>
                  </a:lnTo>
                  <a:lnTo>
                    <a:pt x="0" y="3047"/>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37" name="Google Shape;2737;p34">
              <a:extLst>
                <a:ext uri="{FF2B5EF4-FFF2-40B4-BE49-F238E27FC236}">
                  <a16:creationId xmlns:a16="http://schemas.microsoft.com/office/drawing/2014/main" id="{B2AAB9B0-92BD-6FAC-CEAC-78E449678812}"/>
                </a:ext>
              </a:extLst>
            </p:cNvPr>
            <p:cNvSpPr/>
            <p:nvPr/>
          </p:nvSpPr>
          <p:spPr>
            <a:xfrm>
              <a:off x="4827361" y="985508"/>
              <a:ext cx="92205" cy="264122"/>
            </a:xfrm>
            <a:custGeom>
              <a:avLst/>
              <a:gdLst/>
              <a:ahLst/>
              <a:cxnLst/>
              <a:rect l="l" t="t" r="r" b="b"/>
              <a:pathLst>
                <a:path w="250" h="2095" extrusionOk="0">
                  <a:moveTo>
                    <a:pt x="0" y="0"/>
                  </a:moveTo>
                  <a:lnTo>
                    <a:pt x="250" y="0"/>
                  </a:lnTo>
                  <a:lnTo>
                    <a:pt x="250" y="2095"/>
                  </a:lnTo>
                  <a:lnTo>
                    <a:pt x="0" y="209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38" name="Google Shape;2738;p34">
              <a:extLst>
                <a:ext uri="{FF2B5EF4-FFF2-40B4-BE49-F238E27FC236}">
                  <a16:creationId xmlns:a16="http://schemas.microsoft.com/office/drawing/2014/main" id="{E18653DE-7A3F-4FED-DD26-528E8FCCCE93}"/>
                </a:ext>
              </a:extLst>
            </p:cNvPr>
            <p:cNvSpPr/>
            <p:nvPr/>
          </p:nvSpPr>
          <p:spPr>
            <a:xfrm>
              <a:off x="3297865" y="1043880"/>
              <a:ext cx="92205" cy="147379"/>
            </a:xfrm>
            <a:custGeom>
              <a:avLst/>
              <a:gdLst/>
              <a:ahLst/>
              <a:cxnLst/>
              <a:rect l="l" t="t" r="r" b="b"/>
              <a:pathLst>
                <a:path w="250" h="1169" extrusionOk="0">
                  <a:moveTo>
                    <a:pt x="0" y="0"/>
                  </a:moveTo>
                  <a:lnTo>
                    <a:pt x="250" y="0"/>
                  </a:lnTo>
                  <a:lnTo>
                    <a:pt x="250" y="1169"/>
                  </a:lnTo>
                  <a:lnTo>
                    <a:pt x="0" y="1169"/>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39" name="Google Shape;2739;p34">
              <a:extLst>
                <a:ext uri="{FF2B5EF4-FFF2-40B4-BE49-F238E27FC236}">
                  <a16:creationId xmlns:a16="http://schemas.microsoft.com/office/drawing/2014/main" id="{3677FE40-5E84-9BE8-308F-0156CF627C0B}"/>
                </a:ext>
              </a:extLst>
            </p:cNvPr>
            <p:cNvSpPr/>
            <p:nvPr/>
          </p:nvSpPr>
          <p:spPr>
            <a:xfrm>
              <a:off x="3756677" y="1043943"/>
              <a:ext cx="92205" cy="147253"/>
            </a:xfrm>
            <a:custGeom>
              <a:avLst/>
              <a:gdLst/>
              <a:ahLst/>
              <a:cxnLst/>
              <a:rect l="l" t="t" r="r" b="b"/>
              <a:pathLst>
                <a:path w="250" h="1168" extrusionOk="0">
                  <a:moveTo>
                    <a:pt x="0" y="0"/>
                  </a:moveTo>
                  <a:lnTo>
                    <a:pt x="250" y="0"/>
                  </a:lnTo>
                  <a:lnTo>
                    <a:pt x="250" y="1168"/>
                  </a:lnTo>
                  <a:lnTo>
                    <a:pt x="0" y="1168"/>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40" name="Google Shape;2740;p34">
              <a:extLst>
                <a:ext uri="{FF2B5EF4-FFF2-40B4-BE49-F238E27FC236}">
                  <a16:creationId xmlns:a16="http://schemas.microsoft.com/office/drawing/2014/main" id="{C7136DCA-2F8A-EA29-E2F7-ED6BEF572A0E}"/>
                </a:ext>
              </a:extLst>
            </p:cNvPr>
            <p:cNvSpPr/>
            <p:nvPr/>
          </p:nvSpPr>
          <p:spPr>
            <a:xfrm>
              <a:off x="4368549" y="978764"/>
              <a:ext cx="92574" cy="277612"/>
            </a:xfrm>
            <a:custGeom>
              <a:avLst/>
              <a:gdLst/>
              <a:ahLst/>
              <a:cxnLst/>
              <a:rect l="l" t="t" r="r" b="b"/>
              <a:pathLst>
                <a:path w="251" h="2202" extrusionOk="0">
                  <a:moveTo>
                    <a:pt x="0" y="0"/>
                  </a:moveTo>
                  <a:lnTo>
                    <a:pt x="251" y="0"/>
                  </a:lnTo>
                  <a:lnTo>
                    <a:pt x="251" y="2202"/>
                  </a:lnTo>
                  <a:lnTo>
                    <a:pt x="0" y="220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41" name="Google Shape;2741;p34">
              <a:extLst>
                <a:ext uri="{FF2B5EF4-FFF2-40B4-BE49-F238E27FC236}">
                  <a16:creationId xmlns:a16="http://schemas.microsoft.com/office/drawing/2014/main" id="{3842AC58-F437-8FCC-842F-8E421E2992EA}"/>
                </a:ext>
              </a:extLst>
            </p:cNvPr>
            <p:cNvSpPr/>
            <p:nvPr/>
          </p:nvSpPr>
          <p:spPr>
            <a:xfrm>
              <a:off x="5133482" y="1056802"/>
              <a:ext cx="92205" cy="121534"/>
            </a:xfrm>
            <a:custGeom>
              <a:avLst/>
              <a:gdLst/>
              <a:ahLst/>
              <a:cxnLst/>
              <a:rect l="l" t="t" r="r" b="b"/>
              <a:pathLst>
                <a:path w="250" h="964" extrusionOk="0">
                  <a:moveTo>
                    <a:pt x="0" y="0"/>
                  </a:moveTo>
                  <a:lnTo>
                    <a:pt x="250" y="0"/>
                  </a:lnTo>
                  <a:lnTo>
                    <a:pt x="250" y="964"/>
                  </a:lnTo>
                  <a:lnTo>
                    <a:pt x="0" y="964"/>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42" name="Google Shape;2742;p34">
              <a:extLst>
                <a:ext uri="{FF2B5EF4-FFF2-40B4-BE49-F238E27FC236}">
                  <a16:creationId xmlns:a16="http://schemas.microsoft.com/office/drawing/2014/main" id="{525E501C-29FF-836B-0648-F49CFA950A7F}"/>
                </a:ext>
              </a:extLst>
            </p:cNvPr>
            <p:cNvSpPr/>
            <p:nvPr/>
          </p:nvSpPr>
          <p:spPr>
            <a:xfrm>
              <a:off x="5898415" y="1087186"/>
              <a:ext cx="92205" cy="60767"/>
            </a:xfrm>
            <a:custGeom>
              <a:avLst/>
              <a:gdLst/>
              <a:ahLst/>
              <a:cxnLst/>
              <a:rect l="l" t="t" r="r" b="b"/>
              <a:pathLst>
                <a:path w="250" h="482" extrusionOk="0">
                  <a:moveTo>
                    <a:pt x="0" y="0"/>
                  </a:moveTo>
                  <a:lnTo>
                    <a:pt x="250" y="0"/>
                  </a:lnTo>
                  <a:lnTo>
                    <a:pt x="250" y="482"/>
                  </a:lnTo>
                  <a:lnTo>
                    <a:pt x="0" y="48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43" name="Google Shape;2743;p34">
              <a:extLst>
                <a:ext uri="{FF2B5EF4-FFF2-40B4-BE49-F238E27FC236}">
                  <a16:creationId xmlns:a16="http://schemas.microsoft.com/office/drawing/2014/main" id="{5BCE6532-343A-DAAE-04E5-CDD89F42D83B}"/>
                </a:ext>
              </a:extLst>
            </p:cNvPr>
            <p:cNvSpPr/>
            <p:nvPr/>
          </p:nvSpPr>
          <p:spPr>
            <a:xfrm>
              <a:off x="5745354" y="1039846"/>
              <a:ext cx="92205" cy="155447"/>
            </a:xfrm>
            <a:custGeom>
              <a:avLst/>
              <a:gdLst/>
              <a:ahLst/>
              <a:cxnLst/>
              <a:rect l="l" t="t" r="r" b="b"/>
              <a:pathLst>
                <a:path w="250" h="1233" extrusionOk="0">
                  <a:moveTo>
                    <a:pt x="0" y="0"/>
                  </a:moveTo>
                  <a:lnTo>
                    <a:pt x="250" y="0"/>
                  </a:lnTo>
                  <a:lnTo>
                    <a:pt x="250" y="1233"/>
                  </a:lnTo>
                  <a:lnTo>
                    <a:pt x="0" y="123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44" name="Google Shape;2744;p34">
              <a:extLst>
                <a:ext uri="{FF2B5EF4-FFF2-40B4-BE49-F238E27FC236}">
                  <a16:creationId xmlns:a16="http://schemas.microsoft.com/office/drawing/2014/main" id="{D2C9D448-BB4D-FB85-DB3B-6DD017AAE3A5}"/>
                </a:ext>
              </a:extLst>
            </p:cNvPr>
            <p:cNvSpPr/>
            <p:nvPr/>
          </p:nvSpPr>
          <p:spPr>
            <a:xfrm>
              <a:off x="6510287" y="1053083"/>
              <a:ext cx="92574" cy="128972"/>
            </a:xfrm>
            <a:custGeom>
              <a:avLst/>
              <a:gdLst/>
              <a:ahLst/>
              <a:cxnLst/>
              <a:rect l="l" t="t" r="r" b="b"/>
              <a:pathLst>
                <a:path w="251" h="1023" extrusionOk="0">
                  <a:moveTo>
                    <a:pt x="0" y="0"/>
                  </a:moveTo>
                  <a:lnTo>
                    <a:pt x="251" y="0"/>
                  </a:lnTo>
                  <a:lnTo>
                    <a:pt x="251" y="1023"/>
                  </a:lnTo>
                  <a:lnTo>
                    <a:pt x="0" y="102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45" name="Google Shape;2745;p34">
              <a:extLst>
                <a:ext uri="{FF2B5EF4-FFF2-40B4-BE49-F238E27FC236}">
                  <a16:creationId xmlns:a16="http://schemas.microsoft.com/office/drawing/2014/main" id="{722041B1-D63E-4DCE-72E0-39FCF7FC28FF}"/>
                </a:ext>
              </a:extLst>
            </p:cNvPr>
            <p:cNvSpPr/>
            <p:nvPr/>
          </p:nvSpPr>
          <p:spPr>
            <a:xfrm>
              <a:off x="6357595" y="1073255"/>
              <a:ext cx="92205" cy="88629"/>
            </a:xfrm>
            <a:custGeom>
              <a:avLst/>
              <a:gdLst/>
              <a:ahLst/>
              <a:cxnLst/>
              <a:rect l="l" t="t" r="r" b="b"/>
              <a:pathLst>
                <a:path w="250" h="703" extrusionOk="0">
                  <a:moveTo>
                    <a:pt x="0" y="0"/>
                  </a:moveTo>
                  <a:lnTo>
                    <a:pt x="250" y="0"/>
                  </a:lnTo>
                  <a:lnTo>
                    <a:pt x="250" y="703"/>
                  </a:lnTo>
                  <a:lnTo>
                    <a:pt x="0" y="70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46" name="Google Shape;2746;p34">
              <a:extLst>
                <a:ext uri="{FF2B5EF4-FFF2-40B4-BE49-F238E27FC236}">
                  <a16:creationId xmlns:a16="http://schemas.microsoft.com/office/drawing/2014/main" id="{6CD139AF-8814-E2A3-4145-7475DD5E69EF}"/>
                </a:ext>
              </a:extLst>
            </p:cNvPr>
            <p:cNvSpPr/>
            <p:nvPr/>
          </p:nvSpPr>
          <p:spPr>
            <a:xfrm>
              <a:off x="6663347" y="1063925"/>
              <a:ext cx="92205" cy="107288"/>
            </a:xfrm>
            <a:custGeom>
              <a:avLst/>
              <a:gdLst/>
              <a:ahLst/>
              <a:cxnLst/>
              <a:rect l="l" t="t" r="r" b="b"/>
              <a:pathLst>
                <a:path w="250" h="851" extrusionOk="0">
                  <a:moveTo>
                    <a:pt x="0" y="0"/>
                  </a:moveTo>
                  <a:lnTo>
                    <a:pt x="250" y="0"/>
                  </a:lnTo>
                  <a:lnTo>
                    <a:pt x="250" y="851"/>
                  </a:lnTo>
                  <a:lnTo>
                    <a:pt x="0" y="851"/>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47" name="Google Shape;2747;p34">
              <a:extLst>
                <a:ext uri="{FF2B5EF4-FFF2-40B4-BE49-F238E27FC236}">
                  <a16:creationId xmlns:a16="http://schemas.microsoft.com/office/drawing/2014/main" id="{159BC219-7F8A-7602-83FF-27AF7F55C77D}"/>
                </a:ext>
              </a:extLst>
            </p:cNvPr>
            <p:cNvSpPr/>
            <p:nvPr/>
          </p:nvSpPr>
          <p:spPr>
            <a:xfrm>
              <a:off x="6204535" y="1008832"/>
              <a:ext cx="92205" cy="217475"/>
            </a:xfrm>
            <a:custGeom>
              <a:avLst/>
              <a:gdLst/>
              <a:ahLst/>
              <a:cxnLst/>
              <a:rect l="l" t="t" r="r" b="b"/>
              <a:pathLst>
                <a:path w="250" h="1725" extrusionOk="0">
                  <a:moveTo>
                    <a:pt x="0" y="0"/>
                  </a:moveTo>
                  <a:lnTo>
                    <a:pt x="250" y="0"/>
                  </a:lnTo>
                  <a:lnTo>
                    <a:pt x="250" y="1725"/>
                  </a:lnTo>
                  <a:lnTo>
                    <a:pt x="0" y="172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48" name="Google Shape;2748;p34">
              <a:extLst>
                <a:ext uri="{FF2B5EF4-FFF2-40B4-BE49-F238E27FC236}">
                  <a16:creationId xmlns:a16="http://schemas.microsoft.com/office/drawing/2014/main" id="{9EE8FD8B-A5AD-7B97-C311-CECBAE2CA5C9}"/>
                </a:ext>
              </a:extLst>
            </p:cNvPr>
            <p:cNvSpPr/>
            <p:nvPr/>
          </p:nvSpPr>
          <p:spPr>
            <a:xfrm>
              <a:off x="5286542" y="1029823"/>
              <a:ext cx="92205" cy="175493"/>
            </a:xfrm>
            <a:custGeom>
              <a:avLst/>
              <a:gdLst/>
              <a:ahLst/>
              <a:cxnLst/>
              <a:rect l="l" t="t" r="r" b="b"/>
              <a:pathLst>
                <a:path w="250" h="1392" extrusionOk="0">
                  <a:moveTo>
                    <a:pt x="0" y="0"/>
                  </a:moveTo>
                  <a:lnTo>
                    <a:pt x="250" y="0"/>
                  </a:lnTo>
                  <a:lnTo>
                    <a:pt x="250" y="1392"/>
                  </a:lnTo>
                  <a:lnTo>
                    <a:pt x="0" y="139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49" name="Google Shape;2749;p34">
              <a:extLst>
                <a:ext uri="{FF2B5EF4-FFF2-40B4-BE49-F238E27FC236}">
                  <a16:creationId xmlns:a16="http://schemas.microsoft.com/office/drawing/2014/main" id="{D44BAA35-7598-37BC-4AD3-F62822BFC56C}"/>
                </a:ext>
              </a:extLst>
            </p:cNvPr>
            <p:cNvSpPr/>
            <p:nvPr/>
          </p:nvSpPr>
          <p:spPr>
            <a:xfrm>
              <a:off x="4062797" y="1043880"/>
              <a:ext cx="92205" cy="147379"/>
            </a:xfrm>
            <a:custGeom>
              <a:avLst/>
              <a:gdLst/>
              <a:ahLst/>
              <a:cxnLst/>
              <a:rect l="l" t="t" r="r" b="b"/>
              <a:pathLst>
                <a:path w="250" h="1169" extrusionOk="0">
                  <a:moveTo>
                    <a:pt x="0" y="0"/>
                  </a:moveTo>
                  <a:lnTo>
                    <a:pt x="250" y="0"/>
                  </a:lnTo>
                  <a:lnTo>
                    <a:pt x="250" y="1169"/>
                  </a:lnTo>
                  <a:lnTo>
                    <a:pt x="0" y="1169"/>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50" name="Google Shape;2750;p34">
              <a:extLst>
                <a:ext uri="{FF2B5EF4-FFF2-40B4-BE49-F238E27FC236}">
                  <a16:creationId xmlns:a16="http://schemas.microsoft.com/office/drawing/2014/main" id="{C76CD8D8-982A-D62E-9D67-8243E38CFCBF}"/>
                </a:ext>
              </a:extLst>
            </p:cNvPr>
            <p:cNvSpPr/>
            <p:nvPr/>
          </p:nvSpPr>
          <p:spPr>
            <a:xfrm>
              <a:off x="2991744" y="1043943"/>
              <a:ext cx="92205" cy="147253"/>
            </a:xfrm>
            <a:custGeom>
              <a:avLst/>
              <a:gdLst/>
              <a:ahLst/>
              <a:cxnLst/>
              <a:rect l="l" t="t" r="r" b="b"/>
              <a:pathLst>
                <a:path w="250" h="1168" extrusionOk="0">
                  <a:moveTo>
                    <a:pt x="0" y="0"/>
                  </a:moveTo>
                  <a:lnTo>
                    <a:pt x="250" y="0"/>
                  </a:lnTo>
                  <a:lnTo>
                    <a:pt x="250" y="1168"/>
                  </a:lnTo>
                  <a:lnTo>
                    <a:pt x="0" y="1168"/>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51" name="Google Shape;2751;p34">
              <a:extLst>
                <a:ext uri="{FF2B5EF4-FFF2-40B4-BE49-F238E27FC236}">
                  <a16:creationId xmlns:a16="http://schemas.microsoft.com/office/drawing/2014/main" id="{3E6A4188-0278-256A-3336-A6AE24685E92}"/>
                </a:ext>
              </a:extLst>
            </p:cNvPr>
            <p:cNvSpPr/>
            <p:nvPr/>
          </p:nvSpPr>
          <p:spPr>
            <a:xfrm>
              <a:off x="2685624" y="1069472"/>
              <a:ext cx="92205" cy="96193"/>
            </a:xfrm>
            <a:custGeom>
              <a:avLst/>
              <a:gdLst/>
              <a:ahLst/>
              <a:cxnLst/>
              <a:rect l="l" t="t" r="r" b="b"/>
              <a:pathLst>
                <a:path w="250" h="763" extrusionOk="0">
                  <a:moveTo>
                    <a:pt x="0" y="0"/>
                  </a:moveTo>
                  <a:lnTo>
                    <a:pt x="250" y="0"/>
                  </a:lnTo>
                  <a:lnTo>
                    <a:pt x="250" y="763"/>
                  </a:lnTo>
                  <a:lnTo>
                    <a:pt x="0" y="76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52" name="Google Shape;2752;p34">
              <a:extLst>
                <a:ext uri="{FF2B5EF4-FFF2-40B4-BE49-F238E27FC236}">
                  <a16:creationId xmlns:a16="http://schemas.microsoft.com/office/drawing/2014/main" id="{8E8B95F0-EA4B-A852-291D-849D71898F25}"/>
                </a:ext>
              </a:extLst>
            </p:cNvPr>
            <p:cNvSpPr/>
            <p:nvPr/>
          </p:nvSpPr>
          <p:spPr>
            <a:xfrm>
              <a:off x="2379503" y="1069535"/>
              <a:ext cx="92574" cy="96067"/>
            </a:xfrm>
            <a:custGeom>
              <a:avLst/>
              <a:gdLst/>
              <a:ahLst/>
              <a:cxnLst/>
              <a:rect l="l" t="t" r="r" b="b"/>
              <a:pathLst>
                <a:path w="251" h="762" extrusionOk="0">
                  <a:moveTo>
                    <a:pt x="0" y="0"/>
                  </a:moveTo>
                  <a:lnTo>
                    <a:pt x="251" y="0"/>
                  </a:lnTo>
                  <a:lnTo>
                    <a:pt x="251" y="762"/>
                  </a:lnTo>
                  <a:lnTo>
                    <a:pt x="0" y="76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53" name="Google Shape;2753;p34">
              <a:extLst>
                <a:ext uri="{FF2B5EF4-FFF2-40B4-BE49-F238E27FC236}">
                  <a16:creationId xmlns:a16="http://schemas.microsoft.com/office/drawing/2014/main" id="{3BAED1CA-1BD7-51CE-8FD4-A6E93E4D669A}"/>
                </a:ext>
              </a:extLst>
            </p:cNvPr>
            <p:cNvSpPr/>
            <p:nvPr/>
          </p:nvSpPr>
          <p:spPr>
            <a:xfrm>
              <a:off x="2532563" y="1037261"/>
              <a:ext cx="92205" cy="160616"/>
            </a:xfrm>
            <a:custGeom>
              <a:avLst/>
              <a:gdLst/>
              <a:ahLst/>
              <a:cxnLst/>
              <a:rect l="l" t="t" r="r" b="b"/>
              <a:pathLst>
                <a:path w="250" h="1274" extrusionOk="0">
                  <a:moveTo>
                    <a:pt x="0" y="0"/>
                  </a:moveTo>
                  <a:lnTo>
                    <a:pt x="250" y="0"/>
                  </a:lnTo>
                  <a:lnTo>
                    <a:pt x="250" y="1274"/>
                  </a:lnTo>
                  <a:lnTo>
                    <a:pt x="0" y="1274"/>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54" name="Google Shape;2754;p34">
              <a:extLst>
                <a:ext uri="{FF2B5EF4-FFF2-40B4-BE49-F238E27FC236}">
                  <a16:creationId xmlns:a16="http://schemas.microsoft.com/office/drawing/2014/main" id="{75DF1F6D-71FD-8A4B-87FF-E3EA2A176397}"/>
                </a:ext>
              </a:extLst>
            </p:cNvPr>
            <p:cNvSpPr/>
            <p:nvPr/>
          </p:nvSpPr>
          <p:spPr>
            <a:xfrm>
              <a:off x="3144804" y="1086996"/>
              <a:ext cx="92205" cy="61145"/>
            </a:xfrm>
            <a:custGeom>
              <a:avLst/>
              <a:gdLst/>
              <a:ahLst/>
              <a:cxnLst/>
              <a:rect l="l" t="t" r="r" b="b"/>
              <a:pathLst>
                <a:path w="250" h="485" extrusionOk="0">
                  <a:moveTo>
                    <a:pt x="0" y="0"/>
                  </a:moveTo>
                  <a:lnTo>
                    <a:pt x="250" y="0"/>
                  </a:lnTo>
                  <a:lnTo>
                    <a:pt x="250" y="485"/>
                  </a:lnTo>
                  <a:lnTo>
                    <a:pt x="0" y="48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55" name="Google Shape;2755;p34">
              <a:extLst>
                <a:ext uri="{FF2B5EF4-FFF2-40B4-BE49-F238E27FC236}">
                  <a16:creationId xmlns:a16="http://schemas.microsoft.com/office/drawing/2014/main" id="{89185C5D-E2C1-E5F9-980D-BED9479460E6}"/>
                </a:ext>
              </a:extLst>
            </p:cNvPr>
            <p:cNvSpPr/>
            <p:nvPr/>
          </p:nvSpPr>
          <p:spPr>
            <a:xfrm>
              <a:off x="3603617" y="1086996"/>
              <a:ext cx="92574" cy="61145"/>
            </a:xfrm>
            <a:custGeom>
              <a:avLst/>
              <a:gdLst/>
              <a:ahLst/>
              <a:cxnLst/>
              <a:rect l="l" t="t" r="r" b="b"/>
              <a:pathLst>
                <a:path w="251" h="485" extrusionOk="0">
                  <a:moveTo>
                    <a:pt x="0" y="0"/>
                  </a:moveTo>
                  <a:lnTo>
                    <a:pt x="251" y="0"/>
                  </a:lnTo>
                  <a:lnTo>
                    <a:pt x="251" y="485"/>
                  </a:lnTo>
                  <a:lnTo>
                    <a:pt x="0" y="48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56" name="Google Shape;2756;p34">
              <a:extLst>
                <a:ext uri="{FF2B5EF4-FFF2-40B4-BE49-F238E27FC236}">
                  <a16:creationId xmlns:a16="http://schemas.microsoft.com/office/drawing/2014/main" id="{D5BCBF70-9F83-66EB-4CCA-E23AC613EAE4}"/>
                </a:ext>
              </a:extLst>
            </p:cNvPr>
            <p:cNvSpPr/>
            <p:nvPr/>
          </p:nvSpPr>
          <p:spPr>
            <a:xfrm>
              <a:off x="4215858" y="1086996"/>
              <a:ext cx="92205" cy="61145"/>
            </a:xfrm>
            <a:custGeom>
              <a:avLst/>
              <a:gdLst/>
              <a:ahLst/>
              <a:cxnLst/>
              <a:rect l="l" t="t" r="r" b="b"/>
              <a:pathLst>
                <a:path w="250" h="485" extrusionOk="0">
                  <a:moveTo>
                    <a:pt x="0" y="0"/>
                  </a:moveTo>
                  <a:lnTo>
                    <a:pt x="250" y="0"/>
                  </a:lnTo>
                  <a:lnTo>
                    <a:pt x="250" y="485"/>
                  </a:lnTo>
                  <a:lnTo>
                    <a:pt x="0" y="48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57" name="Google Shape;2757;p34">
              <a:extLst>
                <a:ext uri="{FF2B5EF4-FFF2-40B4-BE49-F238E27FC236}">
                  <a16:creationId xmlns:a16="http://schemas.microsoft.com/office/drawing/2014/main" id="{2945C224-F290-EC1F-3D90-9168CD437D67}"/>
                </a:ext>
              </a:extLst>
            </p:cNvPr>
            <p:cNvSpPr/>
            <p:nvPr/>
          </p:nvSpPr>
          <p:spPr>
            <a:xfrm>
              <a:off x="4980422" y="1002717"/>
              <a:ext cx="92205" cy="229704"/>
            </a:xfrm>
            <a:custGeom>
              <a:avLst/>
              <a:gdLst/>
              <a:ahLst/>
              <a:cxnLst/>
              <a:rect l="l" t="t" r="r" b="b"/>
              <a:pathLst>
                <a:path w="250" h="1822" extrusionOk="0">
                  <a:moveTo>
                    <a:pt x="0" y="0"/>
                  </a:moveTo>
                  <a:lnTo>
                    <a:pt x="250" y="0"/>
                  </a:lnTo>
                  <a:lnTo>
                    <a:pt x="250" y="1822"/>
                  </a:lnTo>
                  <a:lnTo>
                    <a:pt x="0" y="182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58" name="Google Shape;2758;p34">
              <a:extLst>
                <a:ext uri="{FF2B5EF4-FFF2-40B4-BE49-F238E27FC236}">
                  <a16:creationId xmlns:a16="http://schemas.microsoft.com/office/drawing/2014/main" id="{AE75B643-50E8-98D8-FAE0-36467DD41BAB}"/>
                </a:ext>
              </a:extLst>
            </p:cNvPr>
            <p:cNvSpPr/>
            <p:nvPr/>
          </p:nvSpPr>
          <p:spPr>
            <a:xfrm>
              <a:off x="4674301" y="1098532"/>
              <a:ext cx="92205" cy="38074"/>
            </a:xfrm>
            <a:custGeom>
              <a:avLst/>
              <a:gdLst/>
              <a:ahLst/>
              <a:cxnLst/>
              <a:rect l="l" t="t" r="r" b="b"/>
              <a:pathLst>
                <a:path w="250" h="302" extrusionOk="0">
                  <a:moveTo>
                    <a:pt x="0" y="0"/>
                  </a:moveTo>
                  <a:lnTo>
                    <a:pt x="250" y="0"/>
                  </a:lnTo>
                  <a:lnTo>
                    <a:pt x="250" y="302"/>
                  </a:lnTo>
                  <a:lnTo>
                    <a:pt x="0" y="30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59" name="Google Shape;2759;p34">
              <a:extLst>
                <a:ext uri="{FF2B5EF4-FFF2-40B4-BE49-F238E27FC236}">
                  <a16:creationId xmlns:a16="http://schemas.microsoft.com/office/drawing/2014/main" id="{4D8C3196-6FD4-7348-1838-743EACDE3828}"/>
                </a:ext>
              </a:extLst>
            </p:cNvPr>
            <p:cNvSpPr/>
            <p:nvPr/>
          </p:nvSpPr>
          <p:spPr>
            <a:xfrm>
              <a:off x="5592294" y="1098532"/>
              <a:ext cx="92574" cy="38074"/>
            </a:xfrm>
            <a:custGeom>
              <a:avLst/>
              <a:gdLst/>
              <a:ahLst/>
              <a:cxnLst/>
              <a:rect l="l" t="t" r="r" b="b"/>
              <a:pathLst>
                <a:path w="251" h="302" extrusionOk="0">
                  <a:moveTo>
                    <a:pt x="0" y="0"/>
                  </a:moveTo>
                  <a:lnTo>
                    <a:pt x="251" y="0"/>
                  </a:lnTo>
                  <a:lnTo>
                    <a:pt x="251" y="302"/>
                  </a:lnTo>
                  <a:lnTo>
                    <a:pt x="0" y="30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60" name="Google Shape;2760;p34">
              <a:extLst>
                <a:ext uri="{FF2B5EF4-FFF2-40B4-BE49-F238E27FC236}">
                  <a16:creationId xmlns:a16="http://schemas.microsoft.com/office/drawing/2014/main" id="{23054487-9E7E-9976-F893-A2EF2E6ED6A0}"/>
                </a:ext>
              </a:extLst>
            </p:cNvPr>
            <p:cNvSpPr/>
            <p:nvPr/>
          </p:nvSpPr>
          <p:spPr>
            <a:xfrm>
              <a:off x="6051475" y="1098532"/>
              <a:ext cx="92205" cy="38074"/>
            </a:xfrm>
            <a:custGeom>
              <a:avLst/>
              <a:gdLst/>
              <a:ahLst/>
              <a:cxnLst/>
              <a:rect l="l" t="t" r="r" b="b"/>
              <a:pathLst>
                <a:path w="250" h="302" extrusionOk="0">
                  <a:moveTo>
                    <a:pt x="0" y="0"/>
                  </a:moveTo>
                  <a:lnTo>
                    <a:pt x="250" y="0"/>
                  </a:lnTo>
                  <a:lnTo>
                    <a:pt x="250" y="302"/>
                  </a:lnTo>
                  <a:lnTo>
                    <a:pt x="0" y="30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61" name="Google Shape;2761;p34">
              <a:extLst>
                <a:ext uri="{FF2B5EF4-FFF2-40B4-BE49-F238E27FC236}">
                  <a16:creationId xmlns:a16="http://schemas.microsoft.com/office/drawing/2014/main" id="{8031C1C3-B293-AA0A-D9D7-56976B31E007}"/>
                </a:ext>
              </a:extLst>
            </p:cNvPr>
            <p:cNvSpPr/>
            <p:nvPr/>
          </p:nvSpPr>
          <p:spPr>
            <a:xfrm>
              <a:off x="2838684" y="1102314"/>
              <a:ext cx="92205" cy="30510"/>
            </a:xfrm>
            <a:custGeom>
              <a:avLst/>
              <a:gdLst/>
              <a:ahLst/>
              <a:cxnLst/>
              <a:rect l="l" t="t" r="r" b="b"/>
              <a:pathLst>
                <a:path w="250" h="242" extrusionOk="0">
                  <a:moveTo>
                    <a:pt x="0" y="0"/>
                  </a:moveTo>
                  <a:lnTo>
                    <a:pt x="250" y="0"/>
                  </a:lnTo>
                  <a:lnTo>
                    <a:pt x="250" y="242"/>
                  </a:lnTo>
                  <a:lnTo>
                    <a:pt x="0" y="242"/>
                  </a:lnTo>
                  <a:lnTo>
                    <a:pt x="0" y="0"/>
                  </a:lnTo>
                  <a:close/>
                </a:path>
              </a:pathLst>
            </a:custGeom>
            <a:solidFill>
              <a:schemeClr val="lt2"/>
            </a:solidFill>
            <a:ln>
              <a:noFill/>
            </a:ln>
          </p:spPr>
          <p:txBody>
            <a:bodyPr spcFirstLastPara="1" wrap="square" lIns="90000" tIns="42100" rIns="90000" bIns="421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62" name="Google Shape;2762;p34">
              <a:extLst>
                <a:ext uri="{FF2B5EF4-FFF2-40B4-BE49-F238E27FC236}">
                  <a16:creationId xmlns:a16="http://schemas.microsoft.com/office/drawing/2014/main" id="{AC386210-F128-BE14-4277-544C2F1904E2}"/>
                </a:ext>
              </a:extLst>
            </p:cNvPr>
            <p:cNvSpPr/>
            <p:nvPr/>
          </p:nvSpPr>
          <p:spPr>
            <a:xfrm>
              <a:off x="2226811" y="998179"/>
              <a:ext cx="92205" cy="238781"/>
            </a:xfrm>
            <a:custGeom>
              <a:avLst/>
              <a:gdLst/>
              <a:ahLst/>
              <a:cxnLst/>
              <a:rect l="l" t="t" r="r" b="b"/>
              <a:pathLst>
                <a:path w="250" h="1894" extrusionOk="0">
                  <a:moveTo>
                    <a:pt x="0" y="0"/>
                  </a:moveTo>
                  <a:lnTo>
                    <a:pt x="250" y="0"/>
                  </a:lnTo>
                  <a:lnTo>
                    <a:pt x="250" y="1894"/>
                  </a:lnTo>
                  <a:lnTo>
                    <a:pt x="0" y="1894"/>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2763" name="Google Shape;2763;p34">
            <a:extLst>
              <a:ext uri="{FF2B5EF4-FFF2-40B4-BE49-F238E27FC236}">
                <a16:creationId xmlns:a16="http://schemas.microsoft.com/office/drawing/2014/main" id="{71F74AA0-9BE0-D442-5163-297F5AA57697}"/>
              </a:ext>
            </a:extLst>
          </p:cNvPr>
          <p:cNvGrpSpPr/>
          <p:nvPr/>
        </p:nvGrpSpPr>
        <p:grpSpPr>
          <a:xfrm>
            <a:off x="2282274" y="4245079"/>
            <a:ext cx="4528741" cy="453231"/>
            <a:chOff x="2226811" y="890954"/>
            <a:chExt cx="4528741" cy="453231"/>
          </a:xfrm>
        </p:grpSpPr>
        <p:sp>
          <p:nvSpPr>
            <p:cNvPr id="2764" name="Google Shape;2764;p34">
              <a:extLst>
                <a:ext uri="{FF2B5EF4-FFF2-40B4-BE49-F238E27FC236}">
                  <a16:creationId xmlns:a16="http://schemas.microsoft.com/office/drawing/2014/main" id="{BDFF673B-1319-A73B-9D21-076D97FD809A}"/>
                </a:ext>
              </a:extLst>
            </p:cNvPr>
            <p:cNvSpPr/>
            <p:nvPr/>
          </p:nvSpPr>
          <p:spPr>
            <a:xfrm>
              <a:off x="3450556" y="1023015"/>
              <a:ext cx="92574" cy="189109"/>
            </a:xfrm>
            <a:custGeom>
              <a:avLst/>
              <a:gdLst/>
              <a:ahLst/>
              <a:cxnLst/>
              <a:rect l="l" t="t" r="r" b="b"/>
              <a:pathLst>
                <a:path w="251" h="1500" extrusionOk="0">
                  <a:moveTo>
                    <a:pt x="0" y="0"/>
                  </a:moveTo>
                  <a:lnTo>
                    <a:pt x="251" y="0"/>
                  </a:lnTo>
                  <a:lnTo>
                    <a:pt x="251" y="1500"/>
                  </a:lnTo>
                  <a:lnTo>
                    <a:pt x="0" y="1500"/>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65" name="Google Shape;2765;p34">
              <a:extLst>
                <a:ext uri="{FF2B5EF4-FFF2-40B4-BE49-F238E27FC236}">
                  <a16:creationId xmlns:a16="http://schemas.microsoft.com/office/drawing/2014/main" id="{9368010A-0677-1845-72B5-4E47C207F1F8}"/>
                </a:ext>
              </a:extLst>
            </p:cNvPr>
            <p:cNvSpPr/>
            <p:nvPr/>
          </p:nvSpPr>
          <p:spPr>
            <a:xfrm>
              <a:off x="3909737" y="948569"/>
              <a:ext cx="92205" cy="338000"/>
            </a:xfrm>
            <a:custGeom>
              <a:avLst/>
              <a:gdLst/>
              <a:ahLst/>
              <a:cxnLst/>
              <a:rect l="l" t="t" r="r" b="b"/>
              <a:pathLst>
                <a:path w="250" h="2681" extrusionOk="0">
                  <a:moveTo>
                    <a:pt x="0" y="0"/>
                  </a:moveTo>
                  <a:lnTo>
                    <a:pt x="250" y="0"/>
                  </a:lnTo>
                  <a:lnTo>
                    <a:pt x="250" y="2681"/>
                  </a:lnTo>
                  <a:lnTo>
                    <a:pt x="0" y="268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66" name="Google Shape;2766;p34">
              <a:extLst>
                <a:ext uri="{FF2B5EF4-FFF2-40B4-BE49-F238E27FC236}">
                  <a16:creationId xmlns:a16="http://schemas.microsoft.com/office/drawing/2014/main" id="{23EF89DC-94FE-45D5-0149-8A10A23E12FD}"/>
                </a:ext>
              </a:extLst>
            </p:cNvPr>
            <p:cNvSpPr/>
            <p:nvPr/>
          </p:nvSpPr>
          <p:spPr>
            <a:xfrm>
              <a:off x="4521241" y="890954"/>
              <a:ext cx="92574" cy="453231"/>
            </a:xfrm>
            <a:custGeom>
              <a:avLst/>
              <a:gdLst/>
              <a:ahLst/>
              <a:cxnLst/>
              <a:rect l="l" t="t" r="r" b="b"/>
              <a:pathLst>
                <a:path w="251" h="3595" extrusionOk="0">
                  <a:moveTo>
                    <a:pt x="0" y="0"/>
                  </a:moveTo>
                  <a:lnTo>
                    <a:pt x="251" y="0"/>
                  </a:lnTo>
                  <a:lnTo>
                    <a:pt x="251" y="3595"/>
                  </a:lnTo>
                  <a:lnTo>
                    <a:pt x="0" y="359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67" name="Google Shape;2767;p34">
              <a:extLst>
                <a:ext uri="{FF2B5EF4-FFF2-40B4-BE49-F238E27FC236}">
                  <a16:creationId xmlns:a16="http://schemas.microsoft.com/office/drawing/2014/main" id="{9A730B27-C348-EFF1-42E5-3A8EE3CC0B26}"/>
                </a:ext>
              </a:extLst>
            </p:cNvPr>
            <p:cNvSpPr/>
            <p:nvPr/>
          </p:nvSpPr>
          <p:spPr>
            <a:xfrm>
              <a:off x="5439602" y="925498"/>
              <a:ext cx="92205" cy="384143"/>
            </a:xfrm>
            <a:custGeom>
              <a:avLst/>
              <a:gdLst/>
              <a:ahLst/>
              <a:cxnLst/>
              <a:rect l="l" t="t" r="r" b="b"/>
              <a:pathLst>
                <a:path w="250" h="3047" extrusionOk="0">
                  <a:moveTo>
                    <a:pt x="0" y="0"/>
                  </a:moveTo>
                  <a:lnTo>
                    <a:pt x="250" y="0"/>
                  </a:lnTo>
                  <a:lnTo>
                    <a:pt x="250" y="3047"/>
                  </a:lnTo>
                  <a:lnTo>
                    <a:pt x="0" y="3047"/>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68" name="Google Shape;2768;p34">
              <a:extLst>
                <a:ext uri="{FF2B5EF4-FFF2-40B4-BE49-F238E27FC236}">
                  <a16:creationId xmlns:a16="http://schemas.microsoft.com/office/drawing/2014/main" id="{6E4401D5-9ACF-3A17-EDFB-45787C5B4927}"/>
                </a:ext>
              </a:extLst>
            </p:cNvPr>
            <p:cNvSpPr/>
            <p:nvPr/>
          </p:nvSpPr>
          <p:spPr>
            <a:xfrm>
              <a:off x="4827361" y="985508"/>
              <a:ext cx="92205" cy="264122"/>
            </a:xfrm>
            <a:custGeom>
              <a:avLst/>
              <a:gdLst/>
              <a:ahLst/>
              <a:cxnLst/>
              <a:rect l="l" t="t" r="r" b="b"/>
              <a:pathLst>
                <a:path w="250" h="2095" extrusionOk="0">
                  <a:moveTo>
                    <a:pt x="0" y="0"/>
                  </a:moveTo>
                  <a:lnTo>
                    <a:pt x="250" y="0"/>
                  </a:lnTo>
                  <a:lnTo>
                    <a:pt x="250" y="2095"/>
                  </a:lnTo>
                  <a:lnTo>
                    <a:pt x="0" y="209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69" name="Google Shape;2769;p34">
              <a:extLst>
                <a:ext uri="{FF2B5EF4-FFF2-40B4-BE49-F238E27FC236}">
                  <a16:creationId xmlns:a16="http://schemas.microsoft.com/office/drawing/2014/main" id="{EF6EECC7-E54C-B944-565E-85BCF923F21C}"/>
                </a:ext>
              </a:extLst>
            </p:cNvPr>
            <p:cNvSpPr/>
            <p:nvPr/>
          </p:nvSpPr>
          <p:spPr>
            <a:xfrm>
              <a:off x="3297865" y="1043880"/>
              <a:ext cx="92205" cy="147379"/>
            </a:xfrm>
            <a:custGeom>
              <a:avLst/>
              <a:gdLst/>
              <a:ahLst/>
              <a:cxnLst/>
              <a:rect l="l" t="t" r="r" b="b"/>
              <a:pathLst>
                <a:path w="250" h="1169" extrusionOk="0">
                  <a:moveTo>
                    <a:pt x="0" y="0"/>
                  </a:moveTo>
                  <a:lnTo>
                    <a:pt x="250" y="0"/>
                  </a:lnTo>
                  <a:lnTo>
                    <a:pt x="250" y="1169"/>
                  </a:lnTo>
                  <a:lnTo>
                    <a:pt x="0" y="1169"/>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70" name="Google Shape;2770;p34">
              <a:extLst>
                <a:ext uri="{FF2B5EF4-FFF2-40B4-BE49-F238E27FC236}">
                  <a16:creationId xmlns:a16="http://schemas.microsoft.com/office/drawing/2014/main" id="{7C432ACB-FBFD-5C02-0918-0A60042E502D}"/>
                </a:ext>
              </a:extLst>
            </p:cNvPr>
            <p:cNvSpPr/>
            <p:nvPr/>
          </p:nvSpPr>
          <p:spPr>
            <a:xfrm>
              <a:off x="3756677" y="1043943"/>
              <a:ext cx="92205" cy="147253"/>
            </a:xfrm>
            <a:custGeom>
              <a:avLst/>
              <a:gdLst/>
              <a:ahLst/>
              <a:cxnLst/>
              <a:rect l="l" t="t" r="r" b="b"/>
              <a:pathLst>
                <a:path w="250" h="1168" extrusionOk="0">
                  <a:moveTo>
                    <a:pt x="0" y="0"/>
                  </a:moveTo>
                  <a:lnTo>
                    <a:pt x="250" y="0"/>
                  </a:lnTo>
                  <a:lnTo>
                    <a:pt x="250" y="1168"/>
                  </a:lnTo>
                  <a:lnTo>
                    <a:pt x="0" y="1168"/>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71" name="Google Shape;2771;p34">
              <a:extLst>
                <a:ext uri="{FF2B5EF4-FFF2-40B4-BE49-F238E27FC236}">
                  <a16:creationId xmlns:a16="http://schemas.microsoft.com/office/drawing/2014/main" id="{2F1EB281-6EBA-7840-121F-BAD46B433B76}"/>
                </a:ext>
              </a:extLst>
            </p:cNvPr>
            <p:cNvSpPr/>
            <p:nvPr/>
          </p:nvSpPr>
          <p:spPr>
            <a:xfrm>
              <a:off x="4368549" y="978764"/>
              <a:ext cx="92574" cy="277612"/>
            </a:xfrm>
            <a:custGeom>
              <a:avLst/>
              <a:gdLst/>
              <a:ahLst/>
              <a:cxnLst/>
              <a:rect l="l" t="t" r="r" b="b"/>
              <a:pathLst>
                <a:path w="251" h="2202" extrusionOk="0">
                  <a:moveTo>
                    <a:pt x="0" y="0"/>
                  </a:moveTo>
                  <a:lnTo>
                    <a:pt x="251" y="0"/>
                  </a:lnTo>
                  <a:lnTo>
                    <a:pt x="251" y="2202"/>
                  </a:lnTo>
                  <a:lnTo>
                    <a:pt x="0" y="22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72" name="Google Shape;2772;p34">
              <a:extLst>
                <a:ext uri="{FF2B5EF4-FFF2-40B4-BE49-F238E27FC236}">
                  <a16:creationId xmlns:a16="http://schemas.microsoft.com/office/drawing/2014/main" id="{556B3994-35BB-966F-90E1-58F1D3E8DF0F}"/>
                </a:ext>
              </a:extLst>
            </p:cNvPr>
            <p:cNvSpPr/>
            <p:nvPr/>
          </p:nvSpPr>
          <p:spPr>
            <a:xfrm>
              <a:off x="5133482" y="1056802"/>
              <a:ext cx="92205" cy="121534"/>
            </a:xfrm>
            <a:custGeom>
              <a:avLst/>
              <a:gdLst/>
              <a:ahLst/>
              <a:cxnLst/>
              <a:rect l="l" t="t" r="r" b="b"/>
              <a:pathLst>
                <a:path w="250" h="964" extrusionOk="0">
                  <a:moveTo>
                    <a:pt x="0" y="0"/>
                  </a:moveTo>
                  <a:lnTo>
                    <a:pt x="250" y="0"/>
                  </a:lnTo>
                  <a:lnTo>
                    <a:pt x="250" y="964"/>
                  </a:lnTo>
                  <a:lnTo>
                    <a:pt x="0" y="96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73" name="Google Shape;2773;p34">
              <a:extLst>
                <a:ext uri="{FF2B5EF4-FFF2-40B4-BE49-F238E27FC236}">
                  <a16:creationId xmlns:a16="http://schemas.microsoft.com/office/drawing/2014/main" id="{58B47382-8DA1-A571-13E0-6645CC5564CF}"/>
                </a:ext>
              </a:extLst>
            </p:cNvPr>
            <p:cNvSpPr/>
            <p:nvPr/>
          </p:nvSpPr>
          <p:spPr>
            <a:xfrm>
              <a:off x="5898415" y="1087186"/>
              <a:ext cx="92205" cy="60767"/>
            </a:xfrm>
            <a:custGeom>
              <a:avLst/>
              <a:gdLst/>
              <a:ahLst/>
              <a:cxnLst/>
              <a:rect l="l" t="t" r="r" b="b"/>
              <a:pathLst>
                <a:path w="250" h="482" extrusionOk="0">
                  <a:moveTo>
                    <a:pt x="0" y="0"/>
                  </a:moveTo>
                  <a:lnTo>
                    <a:pt x="250" y="0"/>
                  </a:lnTo>
                  <a:lnTo>
                    <a:pt x="250" y="482"/>
                  </a:lnTo>
                  <a:lnTo>
                    <a:pt x="0" y="48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74" name="Google Shape;2774;p34">
              <a:extLst>
                <a:ext uri="{FF2B5EF4-FFF2-40B4-BE49-F238E27FC236}">
                  <a16:creationId xmlns:a16="http://schemas.microsoft.com/office/drawing/2014/main" id="{CA666F12-DF62-DFDF-B41A-8205ABDA0D34}"/>
                </a:ext>
              </a:extLst>
            </p:cNvPr>
            <p:cNvSpPr/>
            <p:nvPr/>
          </p:nvSpPr>
          <p:spPr>
            <a:xfrm>
              <a:off x="5745354" y="1039846"/>
              <a:ext cx="92205" cy="155447"/>
            </a:xfrm>
            <a:custGeom>
              <a:avLst/>
              <a:gdLst/>
              <a:ahLst/>
              <a:cxnLst/>
              <a:rect l="l" t="t" r="r" b="b"/>
              <a:pathLst>
                <a:path w="250" h="1233" extrusionOk="0">
                  <a:moveTo>
                    <a:pt x="0" y="0"/>
                  </a:moveTo>
                  <a:lnTo>
                    <a:pt x="250" y="0"/>
                  </a:lnTo>
                  <a:lnTo>
                    <a:pt x="250" y="1233"/>
                  </a:lnTo>
                  <a:lnTo>
                    <a:pt x="0" y="123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75" name="Google Shape;2775;p34">
              <a:extLst>
                <a:ext uri="{FF2B5EF4-FFF2-40B4-BE49-F238E27FC236}">
                  <a16:creationId xmlns:a16="http://schemas.microsoft.com/office/drawing/2014/main" id="{319AF1E8-E22B-1C49-1E86-0232A4B839C8}"/>
                </a:ext>
              </a:extLst>
            </p:cNvPr>
            <p:cNvSpPr/>
            <p:nvPr/>
          </p:nvSpPr>
          <p:spPr>
            <a:xfrm>
              <a:off x="6510287" y="1053083"/>
              <a:ext cx="92574" cy="128972"/>
            </a:xfrm>
            <a:custGeom>
              <a:avLst/>
              <a:gdLst/>
              <a:ahLst/>
              <a:cxnLst/>
              <a:rect l="l" t="t" r="r" b="b"/>
              <a:pathLst>
                <a:path w="251" h="1023" extrusionOk="0">
                  <a:moveTo>
                    <a:pt x="0" y="0"/>
                  </a:moveTo>
                  <a:lnTo>
                    <a:pt x="251" y="0"/>
                  </a:lnTo>
                  <a:lnTo>
                    <a:pt x="251" y="1023"/>
                  </a:lnTo>
                  <a:lnTo>
                    <a:pt x="0" y="102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76" name="Google Shape;2776;p34">
              <a:extLst>
                <a:ext uri="{FF2B5EF4-FFF2-40B4-BE49-F238E27FC236}">
                  <a16:creationId xmlns:a16="http://schemas.microsoft.com/office/drawing/2014/main" id="{C35EF1F6-7ED8-8D2E-38DB-6A5707660134}"/>
                </a:ext>
              </a:extLst>
            </p:cNvPr>
            <p:cNvSpPr/>
            <p:nvPr/>
          </p:nvSpPr>
          <p:spPr>
            <a:xfrm>
              <a:off x="6357595" y="1073255"/>
              <a:ext cx="92205" cy="88629"/>
            </a:xfrm>
            <a:custGeom>
              <a:avLst/>
              <a:gdLst/>
              <a:ahLst/>
              <a:cxnLst/>
              <a:rect l="l" t="t" r="r" b="b"/>
              <a:pathLst>
                <a:path w="250" h="703" extrusionOk="0">
                  <a:moveTo>
                    <a:pt x="0" y="0"/>
                  </a:moveTo>
                  <a:lnTo>
                    <a:pt x="250" y="0"/>
                  </a:lnTo>
                  <a:lnTo>
                    <a:pt x="250" y="703"/>
                  </a:lnTo>
                  <a:lnTo>
                    <a:pt x="0" y="70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77" name="Google Shape;2777;p34">
              <a:extLst>
                <a:ext uri="{FF2B5EF4-FFF2-40B4-BE49-F238E27FC236}">
                  <a16:creationId xmlns:a16="http://schemas.microsoft.com/office/drawing/2014/main" id="{9B13625A-E8E8-97A3-6D84-035E07B1A93D}"/>
                </a:ext>
              </a:extLst>
            </p:cNvPr>
            <p:cNvSpPr/>
            <p:nvPr/>
          </p:nvSpPr>
          <p:spPr>
            <a:xfrm>
              <a:off x="6663347" y="1063925"/>
              <a:ext cx="92205" cy="107288"/>
            </a:xfrm>
            <a:custGeom>
              <a:avLst/>
              <a:gdLst/>
              <a:ahLst/>
              <a:cxnLst/>
              <a:rect l="l" t="t" r="r" b="b"/>
              <a:pathLst>
                <a:path w="250" h="851" extrusionOk="0">
                  <a:moveTo>
                    <a:pt x="0" y="0"/>
                  </a:moveTo>
                  <a:lnTo>
                    <a:pt x="250" y="0"/>
                  </a:lnTo>
                  <a:lnTo>
                    <a:pt x="250" y="851"/>
                  </a:lnTo>
                  <a:lnTo>
                    <a:pt x="0" y="85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78" name="Google Shape;2778;p34">
              <a:extLst>
                <a:ext uri="{FF2B5EF4-FFF2-40B4-BE49-F238E27FC236}">
                  <a16:creationId xmlns:a16="http://schemas.microsoft.com/office/drawing/2014/main" id="{D2ACB53E-A491-362A-44AD-A118DFACA2A0}"/>
                </a:ext>
              </a:extLst>
            </p:cNvPr>
            <p:cNvSpPr/>
            <p:nvPr/>
          </p:nvSpPr>
          <p:spPr>
            <a:xfrm>
              <a:off x="6204535" y="1008832"/>
              <a:ext cx="92205" cy="217475"/>
            </a:xfrm>
            <a:custGeom>
              <a:avLst/>
              <a:gdLst/>
              <a:ahLst/>
              <a:cxnLst/>
              <a:rect l="l" t="t" r="r" b="b"/>
              <a:pathLst>
                <a:path w="250" h="1725" extrusionOk="0">
                  <a:moveTo>
                    <a:pt x="0" y="0"/>
                  </a:moveTo>
                  <a:lnTo>
                    <a:pt x="250" y="0"/>
                  </a:lnTo>
                  <a:lnTo>
                    <a:pt x="250" y="1725"/>
                  </a:lnTo>
                  <a:lnTo>
                    <a:pt x="0" y="172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79" name="Google Shape;2779;p34">
              <a:extLst>
                <a:ext uri="{FF2B5EF4-FFF2-40B4-BE49-F238E27FC236}">
                  <a16:creationId xmlns:a16="http://schemas.microsoft.com/office/drawing/2014/main" id="{DEB849C2-CBE9-6C39-72E4-CC1DCF513C4C}"/>
                </a:ext>
              </a:extLst>
            </p:cNvPr>
            <p:cNvSpPr/>
            <p:nvPr/>
          </p:nvSpPr>
          <p:spPr>
            <a:xfrm>
              <a:off x="5286542" y="1029823"/>
              <a:ext cx="92205" cy="175493"/>
            </a:xfrm>
            <a:custGeom>
              <a:avLst/>
              <a:gdLst/>
              <a:ahLst/>
              <a:cxnLst/>
              <a:rect l="l" t="t" r="r" b="b"/>
              <a:pathLst>
                <a:path w="250" h="1392" extrusionOk="0">
                  <a:moveTo>
                    <a:pt x="0" y="0"/>
                  </a:moveTo>
                  <a:lnTo>
                    <a:pt x="250" y="0"/>
                  </a:lnTo>
                  <a:lnTo>
                    <a:pt x="250" y="1392"/>
                  </a:lnTo>
                  <a:lnTo>
                    <a:pt x="0" y="139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80" name="Google Shape;2780;p34">
              <a:extLst>
                <a:ext uri="{FF2B5EF4-FFF2-40B4-BE49-F238E27FC236}">
                  <a16:creationId xmlns:a16="http://schemas.microsoft.com/office/drawing/2014/main" id="{3C270370-E742-F024-92D2-BC55BC1F7644}"/>
                </a:ext>
              </a:extLst>
            </p:cNvPr>
            <p:cNvSpPr/>
            <p:nvPr/>
          </p:nvSpPr>
          <p:spPr>
            <a:xfrm>
              <a:off x="4062797" y="1043880"/>
              <a:ext cx="92205" cy="147379"/>
            </a:xfrm>
            <a:custGeom>
              <a:avLst/>
              <a:gdLst/>
              <a:ahLst/>
              <a:cxnLst/>
              <a:rect l="l" t="t" r="r" b="b"/>
              <a:pathLst>
                <a:path w="250" h="1169" extrusionOk="0">
                  <a:moveTo>
                    <a:pt x="0" y="0"/>
                  </a:moveTo>
                  <a:lnTo>
                    <a:pt x="250" y="0"/>
                  </a:lnTo>
                  <a:lnTo>
                    <a:pt x="250" y="1169"/>
                  </a:lnTo>
                  <a:lnTo>
                    <a:pt x="0" y="1169"/>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81" name="Google Shape;2781;p34">
              <a:extLst>
                <a:ext uri="{FF2B5EF4-FFF2-40B4-BE49-F238E27FC236}">
                  <a16:creationId xmlns:a16="http://schemas.microsoft.com/office/drawing/2014/main" id="{CE91BEB4-2214-AA77-0CD3-B283E082914D}"/>
                </a:ext>
              </a:extLst>
            </p:cNvPr>
            <p:cNvSpPr/>
            <p:nvPr/>
          </p:nvSpPr>
          <p:spPr>
            <a:xfrm>
              <a:off x="2991744" y="1043943"/>
              <a:ext cx="92205" cy="147253"/>
            </a:xfrm>
            <a:custGeom>
              <a:avLst/>
              <a:gdLst/>
              <a:ahLst/>
              <a:cxnLst/>
              <a:rect l="l" t="t" r="r" b="b"/>
              <a:pathLst>
                <a:path w="250" h="1168" extrusionOk="0">
                  <a:moveTo>
                    <a:pt x="0" y="0"/>
                  </a:moveTo>
                  <a:lnTo>
                    <a:pt x="250" y="0"/>
                  </a:lnTo>
                  <a:lnTo>
                    <a:pt x="250" y="1168"/>
                  </a:lnTo>
                  <a:lnTo>
                    <a:pt x="0" y="1168"/>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82" name="Google Shape;2782;p34">
              <a:extLst>
                <a:ext uri="{FF2B5EF4-FFF2-40B4-BE49-F238E27FC236}">
                  <a16:creationId xmlns:a16="http://schemas.microsoft.com/office/drawing/2014/main" id="{16E9E585-A26B-09C1-61E3-BD40ABE9D213}"/>
                </a:ext>
              </a:extLst>
            </p:cNvPr>
            <p:cNvSpPr/>
            <p:nvPr/>
          </p:nvSpPr>
          <p:spPr>
            <a:xfrm>
              <a:off x="2685624" y="1069472"/>
              <a:ext cx="92205" cy="96193"/>
            </a:xfrm>
            <a:custGeom>
              <a:avLst/>
              <a:gdLst/>
              <a:ahLst/>
              <a:cxnLst/>
              <a:rect l="l" t="t" r="r" b="b"/>
              <a:pathLst>
                <a:path w="250" h="763" extrusionOk="0">
                  <a:moveTo>
                    <a:pt x="0" y="0"/>
                  </a:moveTo>
                  <a:lnTo>
                    <a:pt x="250" y="0"/>
                  </a:lnTo>
                  <a:lnTo>
                    <a:pt x="250" y="763"/>
                  </a:lnTo>
                  <a:lnTo>
                    <a:pt x="0" y="76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83" name="Google Shape;2783;p34">
              <a:extLst>
                <a:ext uri="{FF2B5EF4-FFF2-40B4-BE49-F238E27FC236}">
                  <a16:creationId xmlns:a16="http://schemas.microsoft.com/office/drawing/2014/main" id="{5DA2B5AB-4874-6CA1-E7FB-54770286FEEA}"/>
                </a:ext>
              </a:extLst>
            </p:cNvPr>
            <p:cNvSpPr/>
            <p:nvPr/>
          </p:nvSpPr>
          <p:spPr>
            <a:xfrm>
              <a:off x="2379503" y="1069535"/>
              <a:ext cx="92574" cy="96067"/>
            </a:xfrm>
            <a:custGeom>
              <a:avLst/>
              <a:gdLst/>
              <a:ahLst/>
              <a:cxnLst/>
              <a:rect l="l" t="t" r="r" b="b"/>
              <a:pathLst>
                <a:path w="251" h="762" extrusionOk="0">
                  <a:moveTo>
                    <a:pt x="0" y="0"/>
                  </a:moveTo>
                  <a:lnTo>
                    <a:pt x="251" y="0"/>
                  </a:lnTo>
                  <a:lnTo>
                    <a:pt x="251" y="762"/>
                  </a:lnTo>
                  <a:lnTo>
                    <a:pt x="0" y="76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84" name="Google Shape;2784;p34">
              <a:extLst>
                <a:ext uri="{FF2B5EF4-FFF2-40B4-BE49-F238E27FC236}">
                  <a16:creationId xmlns:a16="http://schemas.microsoft.com/office/drawing/2014/main" id="{DB33F436-34BE-9046-33F4-5494F3210CA1}"/>
                </a:ext>
              </a:extLst>
            </p:cNvPr>
            <p:cNvSpPr/>
            <p:nvPr/>
          </p:nvSpPr>
          <p:spPr>
            <a:xfrm>
              <a:off x="2532563" y="1037261"/>
              <a:ext cx="92205" cy="160616"/>
            </a:xfrm>
            <a:custGeom>
              <a:avLst/>
              <a:gdLst/>
              <a:ahLst/>
              <a:cxnLst/>
              <a:rect l="l" t="t" r="r" b="b"/>
              <a:pathLst>
                <a:path w="250" h="1274" extrusionOk="0">
                  <a:moveTo>
                    <a:pt x="0" y="0"/>
                  </a:moveTo>
                  <a:lnTo>
                    <a:pt x="250" y="0"/>
                  </a:lnTo>
                  <a:lnTo>
                    <a:pt x="250" y="1274"/>
                  </a:lnTo>
                  <a:lnTo>
                    <a:pt x="0" y="127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85" name="Google Shape;2785;p34">
              <a:extLst>
                <a:ext uri="{FF2B5EF4-FFF2-40B4-BE49-F238E27FC236}">
                  <a16:creationId xmlns:a16="http://schemas.microsoft.com/office/drawing/2014/main" id="{01318AFE-F49C-BE4D-F520-5A4A4E841592}"/>
                </a:ext>
              </a:extLst>
            </p:cNvPr>
            <p:cNvSpPr/>
            <p:nvPr/>
          </p:nvSpPr>
          <p:spPr>
            <a:xfrm>
              <a:off x="3144804" y="1086996"/>
              <a:ext cx="92205" cy="61145"/>
            </a:xfrm>
            <a:custGeom>
              <a:avLst/>
              <a:gdLst/>
              <a:ahLst/>
              <a:cxnLst/>
              <a:rect l="l" t="t" r="r" b="b"/>
              <a:pathLst>
                <a:path w="250" h="485" extrusionOk="0">
                  <a:moveTo>
                    <a:pt x="0" y="0"/>
                  </a:moveTo>
                  <a:lnTo>
                    <a:pt x="250" y="0"/>
                  </a:lnTo>
                  <a:lnTo>
                    <a:pt x="250" y="485"/>
                  </a:lnTo>
                  <a:lnTo>
                    <a:pt x="0" y="48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86" name="Google Shape;2786;p34">
              <a:extLst>
                <a:ext uri="{FF2B5EF4-FFF2-40B4-BE49-F238E27FC236}">
                  <a16:creationId xmlns:a16="http://schemas.microsoft.com/office/drawing/2014/main" id="{6A69EEF4-8D93-358B-434E-755514A01A9F}"/>
                </a:ext>
              </a:extLst>
            </p:cNvPr>
            <p:cNvSpPr/>
            <p:nvPr/>
          </p:nvSpPr>
          <p:spPr>
            <a:xfrm>
              <a:off x="3603617" y="1086996"/>
              <a:ext cx="92574" cy="61145"/>
            </a:xfrm>
            <a:custGeom>
              <a:avLst/>
              <a:gdLst/>
              <a:ahLst/>
              <a:cxnLst/>
              <a:rect l="l" t="t" r="r" b="b"/>
              <a:pathLst>
                <a:path w="251" h="485" extrusionOk="0">
                  <a:moveTo>
                    <a:pt x="0" y="0"/>
                  </a:moveTo>
                  <a:lnTo>
                    <a:pt x="251" y="0"/>
                  </a:lnTo>
                  <a:lnTo>
                    <a:pt x="251" y="485"/>
                  </a:lnTo>
                  <a:lnTo>
                    <a:pt x="0" y="48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87" name="Google Shape;2787;p34">
              <a:extLst>
                <a:ext uri="{FF2B5EF4-FFF2-40B4-BE49-F238E27FC236}">
                  <a16:creationId xmlns:a16="http://schemas.microsoft.com/office/drawing/2014/main" id="{23BCB9AC-00E0-6D89-B3B0-6B039A042D15}"/>
                </a:ext>
              </a:extLst>
            </p:cNvPr>
            <p:cNvSpPr/>
            <p:nvPr/>
          </p:nvSpPr>
          <p:spPr>
            <a:xfrm>
              <a:off x="4215858" y="1086996"/>
              <a:ext cx="92205" cy="61145"/>
            </a:xfrm>
            <a:custGeom>
              <a:avLst/>
              <a:gdLst/>
              <a:ahLst/>
              <a:cxnLst/>
              <a:rect l="l" t="t" r="r" b="b"/>
              <a:pathLst>
                <a:path w="250" h="485" extrusionOk="0">
                  <a:moveTo>
                    <a:pt x="0" y="0"/>
                  </a:moveTo>
                  <a:lnTo>
                    <a:pt x="250" y="0"/>
                  </a:lnTo>
                  <a:lnTo>
                    <a:pt x="250" y="485"/>
                  </a:lnTo>
                  <a:lnTo>
                    <a:pt x="0" y="48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88" name="Google Shape;2788;p34">
              <a:extLst>
                <a:ext uri="{FF2B5EF4-FFF2-40B4-BE49-F238E27FC236}">
                  <a16:creationId xmlns:a16="http://schemas.microsoft.com/office/drawing/2014/main" id="{FF395EFC-4B59-26D7-90F9-C56AA5844F0D}"/>
                </a:ext>
              </a:extLst>
            </p:cNvPr>
            <p:cNvSpPr/>
            <p:nvPr/>
          </p:nvSpPr>
          <p:spPr>
            <a:xfrm>
              <a:off x="4980422" y="1002717"/>
              <a:ext cx="92205" cy="229704"/>
            </a:xfrm>
            <a:custGeom>
              <a:avLst/>
              <a:gdLst/>
              <a:ahLst/>
              <a:cxnLst/>
              <a:rect l="l" t="t" r="r" b="b"/>
              <a:pathLst>
                <a:path w="250" h="1822" extrusionOk="0">
                  <a:moveTo>
                    <a:pt x="0" y="0"/>
                  </a:moveTo>
                  <a:lnTo>
                    <a:pt x="250" y="0"/>
                  </a:lnTo>
                  <a:lnTo>
                    <a:pt x="250" y="1822"/>
                  </a:lnTo>
                  <a:lnTo>
                    <a:pt x="0" y="182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89" name="Google Shape;2789;p34">
              <a:extLst>
                <a:ext uri="{FF2B5EF4-FFF2-40B4-BE49-F238E27FC236}">
                  <a16:creationId xmlns:a16="http://schemas.microsoft.com/office/drawing/2014/main" id="{52DB0574-C282-E6E6-B785-D580140FBFBB}"/>
                </a:ext>
              </a:extLst>
            </p:cNvPr>
            <p:cNvSpPr/>
            <p:nvPr/>
          </p:nvSpPr>
          <p:spPr>
            <a:xfrm>
              <a:off x="4674301" y="1098532"/>
              <a:ext cx="92205" cy="38074"/>
            </a:xfrm>
            <a:custGeom>
              <a:avLst/>
              <a:gdLst/>
              <a:ahLst/>
              <a:cxnLst/>
              <a:rect l="l" t="t" r="r" b="b"/>
              <a:pathLst>
                <a:path w="250" h="302" extrusionOk="0">
                  <a:moveTo>
                    <a:pt x="0" y="0"/>
                  </a:moveTo>
                  <a:lnTo>
                    <a:pt x="250" y="0"/>
                  </a:lnTo>
                  <a:lnTo>
                    <a:pt x="250" y="302"/>
                  </a:lnTo>
                  <a:lnTo>
                    <a:pt x="0" y="3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90" name="Google Shape;2790;p34">
              <a:extLst>
                <a:ext uri="{FF2B5EF4-FFF2-40B4-BE49-F238E27FC236}">
                  <a16:creationId xmlns:a16="http://schemas.microsoft.com/office/drawing/2014/main" id="{BA664A5A-DB78-147C-14B5-E8F6CAEFC1EA}"/>
                </a:ext>
              </a:extLst>
            </p:cNvPr>
            <p:cNvSpPr/>
            <p:nvPr/>
          </p:nvSpPr>
          <p:spPr>
            <a:xfrm>
              <a:off x="5592294" y="1098532"/>
              <a:ext cx="92574" cy="38074"/>
            </a:xfrm>
            <a:custGeom>
              <a:avLst/>
              <a:gdLst/>
              <a:ahLst/>
              <a:cxnLst/>
              <a:rect l="l" t="t" r="r" b="b"/>
              <a:pathLst>
                <a:path w="251" h="302" extrusionOk="0">
                  <a:moveTo>
                    <a:pt x="0" y="0"/>
                  </a:moveTo>
                  <a:lnTo>
                    <a:pt x="251" y="0"/>
                  </a:lnTo>
                  <a:lnTo>
                    <a:pt x="251" y="302"/>
                  </a:lnTo>
                  <a:lnTo>
                    <a:pt x="0" y="3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91" name="Google Shape;2791;p34">
              <a:extLst>
                <a:ext uri="{FF2B5EF4-FFF2-40B4-BE49-F238E27FC236}">
                  <a16:creationId xmlns:a16="http://schemas.microsoft.com/office/drawing/2014/main" id="{E7C8AED1-E599-467C-4FDD-5C63A98C32B7}"/>
                </a:ext>
              </a:extLst>
            </p:cNvPr>
            <p:cNvSpPr/>
            <p:nvPr/>
          </p:nvSpPr>
          <p:spPr>
            <a:xfrm>
              <a:off x="6051475" y="1098532"/>
              <a:ext cx="92205" cy="38074"/>
            </a:xfrm>
            <a:custGeom>
              <a:avLst/>
              <a:gdLst/>
              <a:ahLst/>
              <a:cxnLst/>
              <a:rect l="l" t="t" r="r" b="b"/>
              <a:pathLst>
                <a:path w="250" h="302" extrusionOk="0">
                  <a:moveTo>
                    <a:pt x="0" y="0"/>
                  </a:moveTo>
                  <a:lnTo>
                    <a:pt x="250" y="0"/>
                  </a:lnTo>
                  <a:lnTo>
                    <a:pt x="250" y="302"/>
                  </a:lnTo>
                  <a:lnTo>
                    <a:pt x="0" y="3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92" name="Google Shape;2792;p34">
              <a:extLst>
                <a:ext uri="{FF2B5EF4-FFF2-40B4-BE49-F238E27FC236}">
                  <a16:creationId xmlns:a16="http://schemas.microsoft.com/office/drawing/2014/main" id="{09998250-89B0-8DCB-1B69-0F4A7F94DED0}"/>
                </a:ext>
              </a:extLst>
            </p:cNvPr>
            <p:cNvSpPr/>
            <p:nvPr/>
          </p:nvSpPr>
          <p:spPr>
            <a:xfrm>
              <a:off x="2838684" y="1102314"/>
              <a:ext cx="92205" cy="30510"/>
            </a:xfrm>
            <a:custGeom>
              <a:avLst/>
              <a:gdLst/>
              <a:ahLst/>
              <a:cxnLst/>
              <a:rect l="l" t="t" r="r" b="b"/>
              <a:pathLst>
                <a:path w="250" h="242" extrusionOk="0">
                  <a:moveTo>
                    <a:pt x="0" y="0"/>
                  </a:moveTo>
                  <a:lnTo>
                    <a:pt x="250" y="0"/>
                  </a:lnTo>
                  <a:lnTo>
                    <a:pt x="250" y="242"/>
                  </a:lnTo>
                  <a:lnTo>
                    <a:pt x="0" y="242"/>
                  </a:lnTo>
                  <a:lnTo>
                    <a:pt x="0" y="0"/>
                  </a:lnTo>
                  <a:close/>
                </a:path>
              </a:pathLst>
            </a:custGeom>
            <a:solidFill>
              <a:schemeClr val="accent1"/>
            </a:solidFill>
            <a:ln>
              <a:noFill/>
            </a:ln>
          </p:spPr>
          <p:txBody>
            <a:bodyPr spcFirstLastPara="1" wrap="square" lIns="90000" tIns="42100" rIns="90000" bIns="421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93" name="Google Shape;2793;p34">
              <a:extLst>
                <a:ext uri="{FF2B5EF4-FFF2-40B4-BE49-F238E27FC236}">
                  <a16:creationId xmlns:a16="http://schemas.microsoft.com/office/drawing/2014/main" id="{885875D6-BB44-8AC4-2983-DDDE253DCEAC}"/>
                </a:ext>
              </a:extLst>
            </p:cNvPr>
            <p:cNvSpPr/>
            <p:nvPr/>
          </p:nvSpPr>
          <p:spPr>
            <a:xfrm>
              <a:off x="2226811" y="998179"/>
              <a:ext cx="92205" cy="238781"/>
            </a:xfrm>
            <a:custGeom>
              <a:avLst/>
              <a:gdLst/>
              <a:ahLst/>
              <a:cxnLst/>
              <a:rect l="l" t="t" r="r" b="b"/>
              <a:pathLst>
                <a:path w="250" h="1894" extrusionOk="0">
                  <a:moveTo>
                    <a:pt x="0" y="0"/>
                  </a:moveTo>
                  <a:lnTo>
                    <a:pt x="250" y="0"/>
                  </a:lnTo>
                  <a:lnTo>
                    <a:pt x="250" y="1894"/>
                  </a:lnTo>
                  <a:lnTo>
                    <a:pt x="0" y="189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2794" name="Google Shape;2794;p34">
            <a:extLst>
              <a:ext uri="{FF2B5EF4-FFF2-40B4-BE49-F238E27FC236}">
                <a16:creationId xmlns:a16="http://schemas.microsoft.com/office/drawing/2014/main" id="{DD2309B0-F460-2B7B-C563-19290EA78946}"/>
              </a:ext>
            </a:extLst>
          </p:cNvPr>
          <p:cNvGrpSpPr/>
          <p:nvPr/>
        </p:nvGrpSpPr>
        <p:grpSpPr>
          <a:xfrm rot="10800000">
            <a:off x="2282274" y="615704"/>
            <a:ext cx="4528741" cy="453231"/>
            <a:chOff x="2226811" y="890954"/>
            <a:chExt cx="4528741" cy="453231"/>
          </a:xfrm>
        </p:grpSpPr>
        <p:sp>
          <p:nvSpPr>
            <p:cNvPr id="2795" name="Google Shape;2795;p34">
              <a:extLst>
                <a:ext uri="{FF2B5EF4-FFF2-40B4-BE49-F238E27FC236}">
                  <a16:creationId xmlns:a16="http://schemas.microsoft.com/office/drawing/2014/main" id="{AA09FAE6-EB6A-F043-4308-375EFD1B6A3F}"/>
                </a:ext>
              </a:extLst>
            </p:cNvPr>
            <p:cNvSpPr/>
            <p:nvPr/>
          </p:nvSpPr>
          <p:spPr>
            <a:xfrm>
              <a:off x="3450556" y="1023015"/>
              <a:ext cx="92574" cy="189109"/>
            </a:xfrm>
            <a:custGeom>
              <a:avLst/>
              <a:gdLst/>
              <a:ahLst/>
              <a:cxnLst/>
              <a:rect l="l" t="t" r="r" b="b"/>
              <a:pathLst>
                <a:path w="251" h="1500" extrusionOk="0">
                  <a:moveTo>
                    <a:pt x="0" y="0"/>
                  </a:moveTo>
                  <a:lnTo>
                    <a:pt x="251" y="0"/>
                  </a:lnTo>
                  <a:lnTo>
                    <a:pt x="251" y="1500"/>
                  </a:lnTo>
                  <a:lnTo>
                    <a:pt x="0" y="1500"/>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96" name="Google Shape;2796;p34">
              <a:extLst>
                <a:ext uri="{FF2B5EF4-FFF2-40B4-BE49-F238E27FC236}">
                  <a16:creationId xmlns:a16="http://schemas.microsoft.com/office/drawing/2014/main" id="{2B079CE2-D50B-E3B2-3C9B-0614D391A5A7}"/>
                </a:ext>
              </a:extLst>
            </p:cNvPr>
            <p:cNvSpPr/>
            <p:nvPr/>
          </p:nvSpPr>
          <p:spPr>
            <a:xfrm>
              <a:off x="3909737" y="948569"/>
              <a:ext cx="92205" cy="338000"/>
            </a:xfrm>
            <a:custGeom>
              <a:avLst/>
              <a:gdLst/>
              <a:ahLst/>
              <a:cxnLst/>
              <a:rect l="l" t="t" r="r" b="b"/>
              <a:pathLst>
                <a:path w="250" h="2681" extrusionOk="0">
                  <a:moveTo>
                    <a:pt x="0" y="0"/>
                  </a:moveTo>
                  <a:lnTo>
                    <a:pt x="250" y="0"/>
                  </a:lnTo>
                  <a:lnTo>
                    <a:pt x="250" y="2681"/>
                  </a:lnTo>
                  <a:lnTo>
                    <a:pt x="0" y="2681"/>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97" name="Google Shape;2797;p34">
              <a:extLst>
                <a:ext uri="{FF2B5EF4-FFF2-40B4-BE49-F238E27FC236}">
                  <a16:creationId xmlns:a16="http://schemas.microsoft.com/office/drawing/2014/main" id="{6DCE7A6F-1CD1-0DC0-D646-C4A4D71F6F02}"/>
                </a:ext>
              </a:extLst>
            </p:cNvPr>
            <p:cNvSpPr/>
            <p:nvPr/>
          </p:nvSpPr>
          <p:spPr>
            <a:xfrm>
              <a:off x="4521241" y="890954"/>
              <a:ext cx="92574" cy="453231"/>
            </a:xfrm>
            <a:custGeom>
              <a:avLst/>
              <a:gdLst/>
              <a:ahLst/>
              <a:cxnLst/>
              <a:rect l="l" t="t" r="r" b="b"/>
              <a:pathLst>
                <a:path w="251" h="3595" extrusionOk="0">
                  <a:moveTo>
                    <a:pt x="0" y="0"/>
                  </a:moveTo>
                  <a:lnTo>
                    <a:pt x="251" y="0"/>
                  </a:lnTo>
                  <a:lnTo>
                    <a:pt x="251" y="3595"/>
                  </a:lnTo>
                  <a:lnTo>
                    <a:pt x="0" y="359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98" name="Google Shape;2798;p34">
              <a:extLst>
                <a:ext uri="{FF2B5EF4-FFF2-40B4-BE49-F238E27FC236}">
                  <a16:creationId xmlns:a16="http://schemas.microsoft.com/office/drawing/2014/main" id="{9F4002AD-A325-87A0-5275-2C9AB7CA7827}"/>
                </a:ext>
              </a:extLst>
            </p:cNvPr>
            <p:cNvSpPr/>
            <p:nvPr/>
          </p:nvSpPr>
          <p:spPr>
            <a:xfrm>
              <a:off x="5439602" y="925498"/>
              <a:ext cx="92205" cy="384143"/>
            </a:xfrm>
            <a:custGeom>
              <a:avLst/>
              <a:gdLst/>
              <a:ahLst/>
              <a:cxnLst/>
              <a:rect l="l" t="t" r="r" b="b"/>
              <a:pathLst>
                <a:path w="250" h="3047" extrusionOk="0">
                  <a:moveTo>
                    <a:pt x="0" y="0"/>
                  </a:moveTo>
                  <a:lnTo>
                    <a:pt x="250" y="0"/>
                  </a:lnTo>
                  <a:lnTo>
                    <a:pt x="250" y="3047"/>
                  </a:lnTo>
                  <a:lnTo>
                    <a:pt x="0" y="3047"/>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99" name="Google Shape;2799;p34">
              <a:extLst>
                <a:ext uri="{FF2B5EF4-FFF2-40B4-BE49-F238E27FC236}">
                  <a16:creationId xmlns:a16="http://schemas.microsoft.com/office/drawing/2014/main" id="{D2662A41-57D2-358D-4548-08886CF42EFF}"/>
                </a:ext>
              </a:extLst>
            </p:cNvPr>
            <p:cNvSpPr/>
            <p:nvPr/>
          </p:nvSpPr>
          <p:spPr>
            <a:xfrm>
              <a:off x="4827361" y="985508"/>
              <a:ext cx="92205" cy="264122"/>
            </a:xfrm>
            <a:custGeom>
              <a:avLst/>
              <a:gdLst/>
              <a:ahLst/>
              <a:cxnLst/>
              <a:rect l="l" t="t" r="r" b="b"/>
              <a:pathLst>
                <a:path w="250" h="2095" extrusionOk="0">
                  <a:moveTo>
                    <a:pt x="0" y="0"/>
                  </a:moveTo>
                  <a:lnTo>
                    <a:pt x="250" y="0"/>
                  </a:lnTo>
                  <a:lnTo>
                    <a:pt x="250" y="2095"/>
                  </a:lnTo>
                  <a:lnTo>
                    <a:pt x="0" y="209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00" name="Google Shape;2800;p34">
              <a:extLst>
                <a:ext uri="{FF2B5EF4-FFF2-40B4-BE49-F238E27FC236}">
                  <a16:creationId xmlns:a16="http://schemas.microsoft.com/office/drawing/2014/main" id="{1C18EDA5-5E5F-C771-7B74-33D68528BF66}"/>
                </a:ext>
              </a:extLst>
            </p:cNvPr>
            <p:cNvSpPr/>
            <p:nvPr/>
          </p:nvSpPr>
          <p:spPr>
            <a:xfrm>
              <a:off x="3297865" y="1043880"/>
              <a:ext cx="92205" cy="147379"/>
            </a:xfrm>
            <a:custGeom>
              <a:avLst/>
              <a:gdLst/>
              <a:ahLst/>
              <a:cxnLst/>
              <a:rect l="l" t="t" r="r" b="b"/>
              <a:pathLst>
                <a:path w="250" h="1169" extrusionOk="0">
                  <a:moveTo>
                    <a:pt x="0" y="0"/>
                  </a:moveTo>
                  <a:lnTo>
                    <a:pt x="250" y="0"/>
                  </a:lnTo>
                  <a:lnTo>
                    <a:pt x="250" y="1169"/>
                  </a:lnTo>
                  <a:lnTo>
                    <a:pt x="0" y="1169"/>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01" name="Google Shape;2801;p34">
              <a:extLst>
                <a:ext uri="{FF2B5EF4-FFF2-40B4-BE49-F238E27FC236}">
                  <a16:creationId xmlns:a16="http://schemas.microsoft.com/office/drawing/2014/main" id="{FE9FBAE3-6C2D-808D-2521-A8CCE5555B9A}"/>
                </a:ext>
              </a:extLst>
            </p:cNvPr>
            <p:cNvSpPr/>
            <p:nvPr/>
          </p:nvSpPr>
          <p:spPr>
            <a:xfrm>
              <a:off x="3756677" y="1043943"/>
              <a:ext cx="92205" cy="147253"/>
            </a:xfrm>
            <a:custGeom>
              <a:avLst/>
              <a:gdLst/>
              <a:ahLst/>
              <a:cxnLst/>
              <a:rect l="l" t="t" r="r" b="b"/>
              <a:pathLst>
                <a:path w="250" h="1168" extrusionOk="0">
                  <a:moveTo>
                    <a:pt x="0" y="0"/>
                  </a:moveTo>
                  <a:lnTo>
                    <a:pt x="250" y="0"/>
                  </a:lnTo>
                  <a:lnTo>
                    <a:pt x="250" y="1168"/>
                  </a:lnTo>
                  <a:lnTo>
                    <a:pt x="0" y="1168"/>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02" name="Google Shape;2802;p34">
              <a:extLst>
                <a:ext uri="{FF2B5EF4-FFF2-40B4-BE49-F238E27FC236}">
                  <a16:creationId xmlns:a16="http://schemas.microsoft.com/office/drawing/2014/main" id="{B709CD8D-3E54-B072-EA84-F68D48B7AFE7}"/>
                </a:ext>
              </a:extLst>
            </p:cNvPr>
            <p:cNvSpPr/>
            <p:nvPr/>
          </p:nvSpPr>
          <p:spPr>
            <a:xfrm>
              <a:off x="4368549" y="978764"/>
              <a:ext cx="92574" cy="277612"/>
            </a:xfrm>
            <a:custGeom>
              <a:avLst/>
              <a:gdLst/>
              <a:ahLst/>
              <a:cxnLst/>
              <a:rect l="l" t="t" r="r" b="b"/>
              <a:pathLst>
                <a:path w="251" h="2202" extrusionOk="0">
                  <a:moveTo>
                    <a:pt x="0" y="0"/>
                  </a:moveTo>
                  <a:lnTo>
                    <a:pt x="251" y="0"/>
                  </a:lnTo>
                  <a:lnTo>
                    <a:pt x="251" y="2202"/>
                  </a:lnTo>
                  <a:lnTo>
                    <a:pt x="0" y="220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03" name="Google Shape;2803;p34">
              <a:extLst>
                <a:ext uri="{FF2B5EF4-FFF2-40B4-BE49-F238E27FC236}">
                  <a16:creationId xmlns:a16="http://schemas.microsoft.com/office/drawing/2014/main" id="{93247CD4-34EA-8FB7-E65E-9D9CC0D1E152}"/>
                </a:ext>
              </a:extLst>
            </p:cNvPr>
            <p:cNvSpPr/>
            <p:nvPr/>
          </p:nvSpPr>
          <p:spPr>
            <a:xfrm>
              <a:off x="5133482" y="1056802"/>
              <a:ext cx="92205" cy="121534"/>
            </a:xfrm>
            <a:custGeom>
              <a:avLst/>
              <a:gdLst/>
              <a:ahLst/>
              <a:cxnLst/>
              <a:rect l="l" t="t" r="r" b="b"/>
              <a:pathLst>
                <a:path w="250" h="964" extrusionOk="0">
                  <a:moveTo>
                    <a:pt x="0" y="0"/>
                  </a:moveTo>
                  <a:lnTo>
                    <a:pt x="250" y="0"/>
                  </a:lnTo>
                  <a:lnTo>
                    <a:pt x="250" y="964"/>
                  </a:lnTo>
                  <a:lnTo>
                    <a:pt x="0" y="964"/>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04" name="Google Shape;2804;p34">
              <a:extLst>
                <a:ext uri="{FF2B5EF4-FFF2-40B4-BE49-F238E27FC236}">
                  <a16:creationId xmlns:a16="http://schemas.microsoft.com/office/drawing/2014/main" id="{7221ED49-E36C-C52E-DD2B-935550846423}"/>
                </a:ext>
              </a:extLst>
            </p:cNvPr>
            <p:cNvSpPr/>
            <p:nvPr/>
          </p:nvSpPr>
          <p:spPr>
            <a:xfrm>
              <a:off x="5898415" y="1087186"/>
              <a:ext cx="92205" cy="60767"/>
            </a:xfrm>
            <a:custGeom>
              <a:avLst/>
              <a:gdLst/>
              <a:ahLst/>
              <a:cxnLst/>
              <a:rect l="l" t="t" r="r" b="b"/>
              <a:pathLst>
                <a:path w="250" h="482" extrusionOk="0">
                  <a:moveTo>
                    <a:pt x="0" y="0"/>
                  </a:moveTo>
                  <a:lnTo>
                    <a:pt x="250" y="0"/>
                  </a:lnTo>
                  <a:lnTo>
                    <a:pt x="250" y="482"/>
                  </a:lnTo>
                  <a:lnTo>
                    <a:pt x="0" y="48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05" name="Google Shape;2805;p34">
              <a:extLst>
                <a:ext uri="{FF2B5EF4-FFF2-40B4-BE49-F238E27FC236}">
                  <a16:creationId xmlns:a16="http://schemas.microsoft.com/office/drawing/2014/main" id="{65CCBDB9-9891-1D90-EC7C-F584DE4ED1BC}"/>
                </a:ext>
              </a:extLst>
            </p:cNvPr>
            <p:cNvSpPr/>
            <p:nvPr/>
          </p:nvSpPr>
          <p:spPr>
            <a:xfrm>
              <a:off x="5745354" y="1039846"/>
              <a:ext cx="92205" cy="155447"/>
            </a:xfrm>
            <a:custGeom>
              <a:avLst/>
              <a:gdLst/>
              <a:ahLst/>
              <a:cxnLst/>
              <a:rect l="l" t="t" r="r" b="b"/>
              <a:pathLst>
                <a:path w="250" h="1233" extrusionOk="0">
                  <a:moveTo>
                    <a:pt x="0" y="0"/>
                  </a:moveTo>
                  <a:lnTo>
                    <a:pt x="250" y="0"/>
                  </a:lnTo>
                  <a:lnTo>
                    <a:pt x="250" y="1233"/>
                  </a:lnTo>
                  <a:lnTo>
                    <a:pt x="0" y="123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06" name="Google Shape;2806;p34">
              <a:extLst>
                <a:ext uri="{FF2B5EF4-FFF2-40B4-BE49-F238E27FC236}">
                  <a16:creationId xmlns:a16="http://schemas.microsoft.com/office/drawing/2014/main" id="{E84F32B6-2C84-97F4-7D83-5349BAB8271C}"/>
                </a:ext>
              </a:extLst>
            </p:cNvPr>
            <p:cNvSpPr/>
            <p:nvPr/>
          </p:nvSpPr>
          <p:spPr>
            <a:xfrm>
              <a:off x="6510287" y="1053083"/>
              <a:ext cx="92574" cy="128972"/>
            </a:xfrm>
            <a:custGeom>
              <a:avLst/>
              <a:gdLst/>
              <a:ahLst/>
              <a:cxnLst/>
              <a:rect l="l" t="t" r="r" b="b"/>
              <a:pathLst>
                <a:path w="251" h="1023" extrusionOk="0">
                  <a:moveTo>
                    <a:pt x="0" y="0"/>
                  </a:moveTo>
                  <a:lnTo>
                    <a:pt x="251" y="0"/>
                  </a:lnTo>
                  <a:lnTo>
                    <a:pt x="251" y="1023"/>
                  </a:lnTo>
                  <a:lnTo>
                    <a:pt x="0" y="102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07" name="Google Shape;2807;p34">
              <a:extLst>
                <a:ext uri="{FF2B5EF4-FFF2-40B4-BE49-F238E27FC236}">
                  <a16:creationId xmlns:a16="http://schemas.microsoft.com/office/drawing/2014/main" id="{A14A7339-D903-B045-E7B5-3AAFE75B8FB7}"/>
                </a:ext>
              </a:extLst>
            </p:cNvPr>
            <p:cNvSpPr/>
            <p:nvPr/>
          </p:nvSpPr>
          <p:spPr>
            <a:xfrm>
              <a:off x="6357595" y="1073255"/>
              <a:ext cx="92205" cy="88629"/>
            </a:xfrm>
            <a:custGeom>
              <a:avLst/>
              <a:gdLst/>
              <a:ahLst/>
              <a:cxnLst/>
              <a:rect l="l" t="t" r="r" b="b"/>
              <a:pathLst>
                <a:path w="250" h="703" extrusionOk="0">
                  <a:moveTo>
                    <a:pt x="0" y="0"/>
                  </a:moveTo>
                  <a:lnTo>
                    <a:pt x="250" y="0"/>
                  </a:lnTo>
                  <a:lnTo>
                    <a:pt x="250" y="703"/>
                  </a:lnTo>
                  <a:lnTo>
                    <a:pt x="0" y="70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08" name="Google Shape;2808;p34">
              <a:extLst>
                <a:ext uri="{FF2B5EF4-FFF2-40B4-BE49-F238E27FC236}">
                  <a16:creationId xmlns:a16="http://schemas.microsoft.com/office/drawing/2014/main" id="{801EFF09-6BBD-D680-C985-09708ED47BF3}"/>
                </a:ext>
              </a:extLst>
            </p:cNvPr>
            <p:cNvSpPr/>
            <p:nvPr/>
          </p:nvSpPr>
          <p:spPr>
            <a:xfrm>
              <a:off x="6663347" y="1063925"/>
              <a:ext cx="92205" cy="107288"/>
            </a:xfrm>
            <a:custGeom>
              <a:avLst/>
              <a:gdLst/>
              <a:ahLst/>
              <a:cxnLst/>
              <a:rect l="l" t="t" r="r" b="b"/>
              <a:pathLst>
                <a:path w="250" h="851" extrusionOk="0">
                  <a:moveTo>
                    <a:pt x="0" y="0"/>
                  </a:moveTo>
                  <a:lnTo>
                    <a:pt x="250" y="0"/>
                  </a:lnTo>
                  <a:lnTo>
                    <a:pt x="250" y="851"/>
                  </a:lnTo>
                  <a:lnTo>
                    <a:pt x="0" y="851"/>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09" name="Google Shape;2809;p34">
              <a:extLst>
                <a:ext uri="{FF2B5EF4-FFF2-40B4-BE49-F238E27FC236}">
                  <a16:creationId xmlns:a16="http://schemas.microsoft.com/office/drawing/2014/main" id="{DDDA0722-D0A1-A7BD-615E-406F5C4F9945}"/>
                </a:ext>
              </a:extLst>
            </p:cNvPr>
            <p:cNvSpPr/>
            <p:nvPr/>
          </p:nvSpPr>
          <p:spPr>
            <a:xfrm>
              <a:off x="6204535" y="1008832"/>
              <a:ext cx="92205" cy="217475"/>
            </a:xfrm>
            <a:custGeom>
              <a:avLst/>
              <a:gdLst/>
              <a:ahLst/>
              <a:cxnLst/>
              <a:rect l="l" t="t" r="r" b="b"/>
              <a:pathLst>
                <a:path w="250" h="1725" extrusionOk="0">
                  <a:moveTo>
                    <a:pt x="0" y="0"/>
                  </a:moveTo>
                  <a:lnTo>
                    <a:pt x="250" y="0"/>
                  </a:lnTo>
                  <a:lnTo>
                    <a:pt x="250" y="1725"/>
                  </a:lnTo>
                  <a:lnTo>
                    <a:pt x="0" y="172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10" name="Google Shape;2810;p34">
              <a:extLst>
                <a:ext uri="{FF2B5EF4-FFF2-40B4-BE49-F238E27FC236}">
                  <a16:creationId xmlns:a16="http://schemas.microsoft.com/office/drawing/2014/main" id="{58417EA2-D607-F457-2E46-C1EB6D839C87}"/>
                </a:ext>
              </a:extLst>
            </p:cNvPr>
            <p:cNvSpPr/>
            <p:nvPr/>
          </p:nvSpPr>
          <p:spPr>
            <a:xfrm>
              <a:off x="5286542" y="1029823"/>
              <a:ext cx="92205" cy="175493"/>
            </a:xfrm>
            <a:custGeom>
              <a:avLst/>
              <a:gdLst/>
              <a:ahLst/>
              <a:cxnLst/>
              <a:rect l="l" t="t" r="r" b="b"/>
              <a:pathLst>
                <a:path w="250" h="1392" extrusionOk="0">
                  <a:moveTo>
                    <a:pt x="0" y="0"/>
                  </a:moveTo>
                  <a:lnTo>
                    <a:pt x="250" y="0"/>
                  </a:lnTo>
                  <a:lnTo>
                    <a:pt x="250" y="1392"/>
                  </a:lnTo>
                  <a:lnTo>
                    <a:pt x="0" y="139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11" name="Google Shape;2811;p34">
              <a:extLst>
                <a:ext uri="{FF2B5EF4-FFF2-40B4-BE49-F238E27FC236}">
                  <a16:creationId xmlns:a16="http://schemas.microsoft.com/office/drawing/2014/main" id="{DB5F5C8A-A00A-13E4-1A03-4905FBF66D60}"/>
                </a:ext>
              </a:extLst>
            </p:cNvPr>
            <p:cNvSpPr/>
            <p:nvPr/>
          </p:nvSpPr>
          <p:spPr>
            <a:xfrm>
              <a:off x="4062797" y="1043880"/>
              <a:ext cx="92205" cy="147379"/>
            </a:xfrm>
            <a:custGeom>
              <a:avLst/>
              <a:gdLst/>
              <a:ahLst/>
              <a:cxnLst/>
              <a:rect l="l" t="t" r="r" b="b"/>
              <a:pathLst>
                <a:path w="250" h="1169" extrusionOk="0">
                  <a:moveTo>
                    <a:pt x="0" y="0"/>
                  </a:moveTo>
                  <a:lnTo>
                    <a:pt x="250" y="0"/>
                  </a:lnTo>
                  <a:lnTo>
                    <a:pt x="250" y="1169"/>
                  </a:lnTo>
                  <a:lnTo>
                    <a:pt x="0" y="1169"/>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12" name="Google Shape;2812;p34">
              <a:extLst>
                <a:ext uri="{FF2B5EF4-FFF2-40B4-BE49-F238E27FC236}">
                  <a16:creationId xmlns:a16="http://schemas.microsoft.com/office/drawing/2014/main" id="{96D267C6-A00D-7EBD-677B-4567ECE51C68}"/>
                </a:ext>
              </a:extLst>
            </p:cNvPr>
            <p:cNvSpPr/>
            <p:nvPr/>
          </p:nvSpPr>
          <p:spPr>
            <a:xfrm>
              <a:off x="2991744" y="1043943"/>
              <a:ext cx="92205" cy="147253"/>
            </a:xfrm>
            <a:custGeom>
              <a:avLst/>
              <a:gdLst/>
              <a:ahLst/>
              <a:cxnLst/>
              <a:rect l="l" t="t" r="r" b="b"/>
              <a:pathLst>
                <a:path w="250" h="1168" extrusionOk="0">
                  <a:moveTo>
                    <a:pt x="0" y="0"/>
                  </a:moveTo>
                  <a:lnTo>
                    <a:pt x="250" y="0"/>
                  </a:lnTo>
                  <a:lnTo>
                    <a:pt x="250" y="1168"/>
                  </a:lnTo>
                  <a:lnTo>
                    <a:pt x="0" y="1168"/>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13" name="Google Shape;2813;p34">
              <a:extLst>
                <a:ext uri="{FF2B5EF4-FFF2-40B4-BE49-F238E27FC236}">
                  <a16:creationId xmlns:a16="http://schemas.microsoft.com/office/drawing/2014/main" id="{7BDFC838-2CD7-523C-189F-CE6CA4C27F84}"/>
                </a:ext>
              </a:extLst>
            </p:cNvPr>
            <p:cNvSpPr/>
            <p:nvPr/>
          </p:nvSpPr>
          <p:spPr>
            <a:xfrm>
              <a:off x="2685624" y="1069472"/>
              <a:ext cx="92205" cy="96193"/>
            </a:xfrm>
            <a:custGeom>
              <a:avLst/>
              <a:gdLst/>
              <a:ahLst/>
              <a:cxnLst/>
              <a:rect l="l" t="t" r="r" b="b"/>
              <a:pathLst>
                <a:path w="250" h="763" extrusionOk="0">
                  <a:moveTo>
                    <a:pt x="0" y="0"/>
                  </a:moveTo>
                  <a:lnTo>
                    <a:pt x="250" y="0"/>
                  </a:lnTo>
                  <a:lnTo>
                    <a:pt x="250" y="763"/>
                  </a:lnTo>
                  <a:lnTo>
                    <a:pt x="0" y="76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14" name="Google Shape;2814;p34">
              <a:extLst>
                <a:ext uri="{FF2B5EF4-FFF2-40B4-BE49-F238E27FC236}">
                  <a16:creationId xmlns:a16="http://schemas.microsoft.com/office/drawing/2014/main" id="{B7E0311D-2183-0EE2-2049-D16FADE4B87A}"/>
                </a:ext>
              </a:extLst>
            </p:cNvPr>
            <p:cNvSpPr/>
            <p:nvPr/>
          </p:nvSpPr>
          <p:spPr>
            <a:xfrm>
              <a:off x="2379503" y="1069535"/>
              <a:ext cx="92574" cy="96067"/>
            </a:xfrm>
            <a:custGeom>
              <a:avLst/>
              <a:gdLst/>
              <a:ahLst/>
              <a:cxnLst/>
              <a:rect l="l" t="t" r="r" b="b"/>
              <a:pathLst>
                <a:path w="251" h="762" extrusionOk="0">
                  <a:moveTo>
                    <a:pt x="0" y="0"/>
                  </a:moveTo>
                  <a:lnTo>
                    <a:pt x="251" y="0"/>
                  </a:lnTo>
                  <a:lnTo>
                    <a:pt x="251" y="762"/>
                  </a:lnTo>
                  <a:lnTo>
                    <a:pt x="0" y="76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15" name="Google Shape;2815;p34">
              <a:extLst>
                <a:ext uri="{FF2B5EF4-FFF2-40B4-BE49-F238E27FC236}">
                  <a16:creationId xmlns:a16="http://schemas.microsoft.com/office/drawing/2014/main" id="{04AAA52C-134A-0D7B-F5CB-04C62AEDE9C2}"/>
                </a:ext>
              </a:extLst>
            </p:cNvPr>
            <p:cNvSpPr/>
            <p:nvPr/>
          </p:nvSpPr>
          <p:spPr>
            <a:xfrm>
              <a:off x="2532563" y="1037261"/>
              <a:ext cx="92205" cy="160616"/>
            </a:xfrm>
            <a:custGeom>
              <a:avLst/>
              <a:gdLst/>
              <a:ahLst/>
              <a:cxnLst/>
              <a:rect l="l" t="t" r="r" b="b"/>
              <a:pathLst>
                <a:path w="250" h="1274" extrusionOk="0">
                  <a:moveTo>
                    <a:pt x="0" y="0"/>
                  </a:moveTo>
                  <a:lnTo>
                    <a:pt x="250" y="0"/>
                  </a:lnTo>
                  <a:lnTo>
                    <a:pt x="250" y="1274"/>
                  </a:lnTo>
                  <a:lnTo>
                    <a:pt x="0" y="1274"/>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16" name="Google Shape;2816;p34">
              <a:extLst>
                <a:ext uri="{FF2B5EF4-FFF2-40B4-BE49-F238E27FC236}">
                  <a16:creationId xmlns:a16="http://schemas.microsoft.com/office/drawing/2014/main" id="{B55EE617-2807-732A-BB73-10362453DCF8}"/>
                </a:ext>
              </a:extLst>
            </p:cNvPr>
            <p:cNvSpPr/>
            <p:nvPr/>
          </p:nvSpPr>
          <p:spPr>
            <a:xfrm>
              <a:off x="3144804" y="1086996"/>
              <a:ext cx="92205" cy="61145"/>
            </a:xfrm>
            <a:custGeom>
              <a:avLst/>
              <a:gdLst/>
              <a:ahLst/>
              <a:cxnLst/>
              <a:rect l="l" t="t" r="r" b="b"/>
              <a:pathLst>
                <a:path w="250" h="485" extrusionOk="0">
                  <a:moveTo>
                    <a:pt x="0" y="0"/>
                  </a:moveTo>
                  <a:lnTo>
                    <a:pt x="250" y="0"/>
                  </a:lnTo>
                  <a:lnTo>
                    <a:pt x="250" y="485"/>
                  </a:lnTo>
                  <a:lnTo>
                    <a:pt x="0" y="48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17" name="Google Shape;2817;p34">
              <a:extLst>
                <a:ext uri="{FF2B5EF4-FFF2-40B4-BE49-F238E27FC236}">
                  <a16:creationId xmlns:a16="http://schemas.microsoft.com/office/drawing/2014/main" id="{AB0C2B92-457B-1C75-F95A-B9A26A434114}"/>
                </a:ext>
              </a:extLst>
            </p:cNvPr>
            <p:cNvSpPr/>
            <p:nvPr/>
          </p:nvSpPr>
          <p:spPr>
            <a:xfrm>
              <a:off x="3603617" y="1086996"/>
              <a:ext cx="92574" cy="61145"/>
            </a:xfrm>
            <a:custGeom>
              <a:avLst/>
              <a:gdLst/>
              <a:ahLst/>
              <a:cxnLst/>
              <a:rect l="l" t="t" r="r" b="b"/>
              <a:pathLst>
                <a:path w="251" h="485" extrusionOk="0">
                  <a:moveTo>
                    <a:pt x="0" y="0"/>
                  </a:moveTo>
                  <a:lnTo>
                    <a:pt x="251" y="0"/>
                  </a:lnTo>
                  <a:lnTo>
                    <a:pt x="251" y="485"/>
                  </a:lnTo>
                  <a:lnTo>
                    <a:pt x="0" y="48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18" name="Google Shape;2818;p34">
              <a:extLst>
                <a:ext uri="{FF2B5EF4-FFF2-40B4-BE49-F238E27FC236}">
                  <a16:creationId xmlns:a16="http://schemas.microsoft.com/office/drawing/2014/main" id="{37EAD879-DAD9-F4E8-115F-FB80F4436029}"/>
                </a:ext>
              </a:extLst>
            </p:cNvPr>
            <p:cNvSpPr/>
            <p:nvPr/>
          </p:nvSpPr>
          <p:spPr>
            <a:xfrm>
              <a:off x="4215858" y="1086996"/>
              <a:ext cx="92205" cy="61145"/>
            </a:xfrm>
            <a:custGeom>
              <a:avLst/>
              <a:gdLst/>
              <a:ahLst/>
              <a:cxnLst/>
              <a:rect l="l" t="t" r="r" b="b"/>
              <a:pathLst>
                <a:path w="250" h="485" extrusionOk="0">
                  <a:moveTo>
                    <a:pt x="0" y="0"/>
                  </a:moveTo>
                  <a:lnTo>
                    <a:pt x="250" y="0"/>
                  </a:lnTo>
                  <a:lnTo>
                    <a:pt x="250" y="485"/>
                  </a:lnTo>
                  <a:lnTo>
                    <a:pt x="0" y="48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19" name="Google Shape;2819;p34">
              <a:extLst>
                <a:ext uri="{FF2B5EF4-FFF2-40B4-BE49-F238E27FC236}">
                  <a16:creationId xmlns:a16="http://schemas.microsoft.com/office/drawing/2014/main" id="{EB2D0D3E-C7EF-36FF-D6FF-F25C71B8A610}"/>
                </a:ext>
              </a:extLst>
            </p:cNvPr>
            <p:cNvSpPr/>
            <p:nvPr/>
          </p:nvSpPr>
          <p:spPr>
            <a:xfrm>
              <a:off x="4980422" y="1002717"/>
              <a:ext cx="92205" cy="229704"/>
            </a:xfrm>
            <a:custGeom>
              <a:avLst/>
              <a:gdLst/>
              <a:ahLst/>
              <a:cxnLst/>
              <a:rect l="l" t="t" r="r" b="b"/>
              <a:pathLst>
                <a:path w="250" h="1822" extrusionOk="0">
                  <a:moveTo>
                    <a:pt x="0" y="0"/>
                  </a:moveTo>
                  <a:lnTo>
                    <a:pt x="250" y="0"/>
                  </a:lnTo>
                  <a:lnTo>
                    <a:pt x="250" y="1822"/>
                  </a:lnTo>
                  <a:lnTo>
                    <a:pt x="0" y="182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20" name="Google Shape;2820;p34">
              <a:extLst>
                <a:ext uri="{FF2B5EF4-FFF2-40B4-BE49-F238E27FC236}">
                  <a16:creationId xmlns:a16="http://schemas.microsoft.com/office/drawing/2014/main" id="{8311D363-E15E-C1D1-5A41-D2C1A32095F4}"/>
                </a:ext>
              </a:extLst>
            </p:cNvPr>
            <p:cNvSpPr/>
            <p:nvPr/>
          </p:nvSpPr>
          <p:spPr>
            <a:xfrm>
              <a:off x="4674301" y="1098532"/>
              <a:ext cx="92205" cy="38074"/>
            </a:xfrm>
            <a:custGeom>
              <a:avLst/>
              <a:gdLst/>
              <a:ahLst/>
              <a:cxnLst/>
              <a:rect l="l" t="t" r="r" b="b"/>
              <a:pathLst>
                <a:path w="250" h="302" extrusionOk="0">
                  <a:moveTo>
                    <a:pt x="0" y="0"/>
                  </a:moveTo>
                  <a:lnTo>
                    <a:pt x="250" y="0"/>
                  </a:lnTo>
                  <a:lnTo>
                    <a:pt x="250" y="302"/>
                  </a:lnTo>
                  <a:lnTo>
                    <a:pt x="0" y="30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21" name="Google Shape;2821;p34">
              <a:extLst>
                <a:ext uri="{FF2B5EF4-FFF2-40B4-BE49-F238E27FC236}">
                  <a16:creationId xmlns:a16="http://schemas.microsoft.com/office/drawing/2014/main" id="{E1A4416F-8B97-8DD8-8EE5-4FA8B66CA9BD}"/>
                </a:ext>
              </a:extLst>
            </p:cNvPr>
            <p:cNvSpPr/>
            <p:nvPr/>
          </p:nvSpPr>
          <p:spPr>
            <a:xfrm>
              <a:off x="5592294" y="1098532"/>
              <a:ext cx="92574" cy="38074"/>
            </a:xfrm>
            <a:custGeom>
              <a:avLst/>
              <a:gdLst/>
              <a:ahLst/>
              <a:cxnLst/>
              <a:rect l="l" t="t" r="r" b="b"/>
              <a:pathLst>
                <a:path w="251" h="302" extrusionOk="0">
                  <a:moveTo>
                    <a:pt x="0" y="0"/>
                  </a:moveTo>
                  <a:lnTo>
                    <a:pt x="251" y="0"/>
                  </a:lnTo>
                  <a:lnTo>
                    <a:pt x="251" y="302"/>
                  </a:lnTo>
                  <a:lnTo>
                    <a:pt x="0" y="30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22" name="Google Shape;2822;p34">
              <a:extLst>
                <a:ext uri="{FF2B5EF4-FFF2-40B4-BE49-F238E27FC236}">
                  <a16:creationId xmlns:a16="http://schemas.microsoft.com/office/drawing/2014/main" id="{64786010-FD99-3AEE-95AD-FC3BFDFFF949}"/>
                </a:ext>
              </a:extLst>
            </p:cNvPr>
            <p:cNvSpPr/>
            <p:nvPr/>
          </p:nvSpPr>
          <p:spPr>
            <a:xfrm>
              <a:off x="6051475" y="1098532"/>
              <a:ext cx="92205" cy="38074"/>
            </a:xfrm>
            <a:custGeom>
              <a:avLst/>
              <a:gdLst/>
              <a:ahLst/>
              <a:cxnLst/>
              <a:rect l="l" t="t" r="r" b="b"/>
              <a:pathLst>
                <a:path w="250" h="302" extrusionOk="0">
                  <a:moveTo>
                    <a:pt x="0" y="0"/>
                  </a:moveTo>
                  <a:lnTo>
                    <a:pt x="250" y="0"/>
                  </a:lnTo>
                  <a:lnTo>
                    <a:pt x="250" y="302"/>
                  </a:lnTo>
                  <a:lnTo>
                    <a:pt x="0" y="30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23" name="Google Shape;2823;p34">
              <a:extLst>
                <a:ext uri="{FF2B5EF4-FFF2-40B4-BE49-F238E27FC236}">
                  <a16:creationId xmlns:a16="http://schemas.microsoft.com/office/drawing/2014/main" id="{A722C2B1-903F-1D79-185C-78AC710DCDDB}"/>
                </a:ext>
              </a:extLst>
            </p:cNvPr>
            <p:cNvSpPr/>
            <p:nvPr/>
          </p:nvSpPr>
          <p:spPr>
            <a:xfrm>
              <a:off x="2838684" y="1102314"/>
              <a:ext cx="92205" cy="30510"/>
            </a:xfrm>
            <a:custGeom>
              <a:avLst/>
              <a:gdLst/>
              <a:ahLst/>
              <a:cxnLst/>
              <a:rect l="l" t="t" r="r" b="b"/>
              <a:pathLst>
                <a:path w="250" h="242" extrusionOk="0">
                  <a:moveTo>
                    <a:pt x="0" y="0"/>
                  </a:moveTo>
                  <a:lnTo>
                    <a:pt x="250" y="0"/>
                  </a:lnTo>
                  <a:lnTo>
                    <a:pt x="250" y="242"/>
                  </a:lnTo>
                  <a:lnTo>
                    <a:pt x="0" y="242"/>
                  </a:lnTo>
                  <a:lnTo>
                    <a:pt x="0" y="0"/>
                  </a:lnTo>
                  <a:close/>
                </a:path>
              </a:pathLst>
            </a:custGeom>
            <a:solidFill>
              <a:schemeClr val="lt2"/>
            </a:solidFill>
            <a:ln>
              <a:noFill/>
            </a:ln>
          </p:spPr>
          <p:txBody>
            <a:bodyPr spcFirstLastPara="1" wrap="square" lIns="90000" tIns="42100" rIns="90000" bIns="421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24" name="Google Shape;2824;p34">
              <a:extLst>
                <a:ext uri="{FF2B5EF4-FFF2-40B4-BE49-F238E27FC236}">
                  <a16:creationId xmlns:a16="http://schemas.microsoft.com/office/drawing/2014/main" id="{3D376DCC-DCBB-686E-A526-705FC0100C74}"/>
                </a:ext>
              </a:extLst>
            </p:cNvPr>
            <p:cNvSpPr/>
            <p:nvPr/>
          </p:nvSpPr>
          <p:spPr>
            <a:xfrm>
              <a:off x="2226811" y="998179"/>
              <a:ext cx="92205" cy="238781"/>
            </a:xfrm>
            <a:custGeom>
              <a:avLst/>
              <a:gdLst/>
              <a:ahLst/>
              <a:cxnLst/>
              <a:rect l="l" t="t" r="r" b="b"/>
              <a:pathLst>
                <a:path w="250" h="1894" extrusionOk="0">
                  <a:moveTo>
                    <a:pt x="0" y="0"/>
                  </a:moveTo>
                  <a:lnTo>
                    <a:pt x="250" y="0"/>
                  </a:lnTo>
                  <a:lnTo>
                    <a:pt x="250" y="1894"/>
                  </a:lnTo>
                  <a:lnTo>
                    <a:pt x="0" y="1894"/>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2825" name="Google Shape;2825;p34">
            <a:extLst>
              <a:ext uri="{FF2B5EF4-FFF2-40B4-BE49-F238E27FC236}">
                <a16:creationId xmlns:a16="http://schemas.microsoft.com/office/drawing/2014/main" id="{7CF5DCF4-C69C-9D73-7A53-1CA0273AA670}"/>
              </a:ext>
            </a:extLst>
          </p:cNvPr>
          <p:cNvGrpSpPr/>
          <p:nvPr/>
        </p:nvGrpSpPr>
        <p:grpSpPr>
          <a:xfrm>
            <a:off x="2282274" y="539504"/>
            <a:ext cx="4528741" cy="453231"/>
            <a:chOff x="2226811" y="890954"/>
            <a:chExt cx="4528741" cy="453231"/>
          </a:xfrm>
        </p:grpSpPr>
        <p:sp>
          <p:nvSpPr>
            <p:cNvPr id="2826" name="Google Shape;2826;p34">
              <a:extLst>
                <a:ext uri="{FF2B5EF4-FFF2-40B4-BE49-F238E27FC236}">
                  <a16:creationId xmlns:a16="http://schemas.microsoft.com/office/drawing/2014/main" id="{AAB47B5A-6C6A-ADCE-8C7C-F5B3ACABE930}"/>
                </a:ext>
              </a:extLst>
            </p:cNvPr>
            <p:cNvSpPr/>
            <p:nvPr/>
          </p:nvSpPr>
          <p:spPr>
            <a:xfrm>
              <a:off x="3450556" y="1023015"/>
              <a:ext cx="92574" cy="189109"/>
            </a:xfrm>
            <a:custGeom>
              <a:avLst/>
              <a:gdLst/>
              <a:ahLst/>
              <a:cxnLst/>
              <a:rect l="l" t="t" r="r" b="b"/>
              <a:pathLst>
                <a:path w="251" h="1500" extrusionOk="0">
                  <a:moveTo>
                    <a:pt x="0" y="0"/>
                  </a:moveTo>
                  <a:lnTo>
                    <a:pt x="251" y="0"/>
                  </a:lnTo>
                  <a:lnTo>
                    <a:pt x="251" y="1500"/>
                  </a:lnTo>
                  <a:lnTo>
                    <a:pt x="0" y="1500"/>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27" name="Google Shape;2827;p34">
              <a:extLst>
                <a:ext uri="{FF2B5EF4-FFF2-40B4-BE49-F238E27FC236}">
                  <a16:creationId xmlns:a16="http://schemas.microsoft.com/office/drawing/2014/main" id="{34C043C7-8D96-6E45-3454-C9E1AD51FF3B}"/>
                </a:ext>
              </a:extLst>
            </p:cNvPr>
            <p:cNvSpPr/>
            <p:nvPr/>
          </p:nvSpPr>
          <p:spPr>
            <a:xfrm>
              <a:off x="3909737" y="948569"/>
              <a:ext cx="92205" cy="338000"/>
            </a:xfrm>
            <a:custGeom>
              <a:avLst/>
              <a:gdLst/>
              <a:ahLst/>
              <a:cxnLst/>
              <a:rect l="l" t="t" r="r" b="b"/>
              <a:pathLst>
                <a:path w="250" h="2681" extrusionOk="0">
                  <a:moveTo>
                    <a:pt x="0" y="0"/>
                  </a:moveTo>
                  <a:lnTo>
                    <a:pt x="250" y="0"/>
                  </a:lnTo>
                  <a:lnTo>
                    <a:pt x="250" y="2681"/>
                  </a:lnTo>
                  <a:lnTo>
                    <a:pt x="0" y="268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28" name="Google Shape;2828;p34">
              <a:extLst>
                <a:ext uri="{FF2B5EF4-FFF2-40B4-BE49-F238E27FC236}">
                  <a16:creationId xmlns:a16="http://schemas.microsoft.com/office/drawing/2014/main" id="{39665632-5462-E040-3221-9E22864E0997}"/>
                </a:ext>
              </a:extLst>
            </p:cNvPr>
            <p:cNvSpPr/>
            <p:nvPr/>
          </p:nvSpPr>
          <p:spPr>
            <a:xfrm>
              <a:off x="4521241" y="890954"/>
              <a:ext cx="92574" cy="453231"/>
            </a:xfrm>
            <a:custGeom>
              <a:avLst/>
              <a:gdLst/>
              <a:ahLst/>
              <a:cxnLst/>
              <a:rect l="l" t="t" r="r" b="b"/>
              <a:pathLst>
                <a:path w="251" h="3595" extrusionOk="0">
                  <a:moveTo>
                    <a:pt x="0" y="0"/>
                  </a:moveTo>
                  <a:lnTo>
                    <a:pt x="251" y="0"/>
                  </a:lnTo>
                  <a:lnTo>
                    <a:pt x="251" y="3595"/>
                  </a:lnTo>
                  <a:lnTo>
                    <a:pt x="0" y="359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29" name="Google Shape;2829;p34">
              <a:extLst>
                <a:ext uri="{FF2B5EF4-FFF2-40B4-BE49-F238E27FC236}">
                  <a16:creationId xmlns:a16="http://schemas.microsoft.com/office/drawing/2014/main" id="{D42466B2-5E97-3E06-C7A9-CA2FBCD15E54}"/>
                </a:ext>
              </a:extLst>
            </p:cNvPr>
            <p:cNvSpPr/>
            <p:nvPr/>
          </p:nvSpPr>
          <p:spPr>
            <a:xfrm>
              <a:off x="5439602" y="925498"/>
              <a:ext cx="92205" cy="384143"/>
            </a:xfrm>
            <a:custGeom>
              <a:avLst/>
              <a:gdLst/>
              <a:ahLst/>
              <a:cxnLst/>
              <a:rect l="l" t="t" r="r" b="b"/>
              <a:pathLst>
                <a:path w="250" h="3047" extrusionOk="0">
                  <a:moveTo>
                    <a:pt x="0" y="0"/>
                  </a:moveTo>
                  <a:lnTo>
                    <a:pt x="250" y="0"/>
                  </a:lnTo>
                  <a:lnTo>
                    <a:pt x="250" y="3047"/>
                  </a:lnTo>
                  <a:lnTo>
                    <a:pt x="0" y="3047"/>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30" name="Google Shape;2830;p34">
              <a:extLst>
                <a:ext uri="{FF2B5EF4-FFF2-40B4-BE49-F238E27FC236}">
                  <a16:creationId xmlns:a16="http://schemas.microsoft.com/office/drawing/2014/main" id="{C79DD3FA-F24C-C083-8476-9D5F5B9C2B02}"/>
                </a:ext>
              </a:extLst>
            </p:cNvPr>
            <p:cNvSpPr/>
            <p:nvPr/>
          </p:nvSpPr>
          <p:spPr>
            <a:xfrm>
              <a:off x="4827361" y="985508"/>
              <a:ext cx="92205" cy="264122"/>
            </a:xfrm>
            <a:custGeom>
              <a:avLst/>
              <a:gdLst/>
              <a:ahLst/>
              <a:cxnLst/>
              <a:rect l="l" t="t" r="r" b="b"/>
              <a:pathLst>
                <a:path w="250" h="2095" extrusionOk="0">
                  <a:moveTo>
                    <a:pt x="0" y="0"/>
                  </a:moveTo>
                  <a:lnTo>
                    <a:pt x="250" y="0"/>
                  </a:lnTo>
                  <a:lnTo>
                    <a:pt x="250" y="2095"/>
                  </a:lnTo>
                  <a:lnTo>
                    <a:pt x="0" y="209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31" name="Google Shape;2831;p34">
              <a:extLst>
                <a:ext uri="{FF2B5EF4-FFF2-40B4-BE49-F238E27FC236}">
                  <a16:creationId xmlns:a16="http://schemas.microsoft.com/office/drawing/2014/main" id="{45EA68B7-3904-4466-72A0-3E0E032EDE42}"/>
                </a:ext>
              </a:extLst>
            </p:cNvPr>
            <p:cNvSpPr/>
            <p:nvPr/>
          </p:nvSpPr>
          <p:spPr>
            <a:xfrm>
              <a:off x="3297865" y="1043880"/>
              <a:ext cx="92205" cy="147379"/>
            </a:xfrm>
            <a:custGeom>
              <a:avLst/>
              <a:gdLst/>
              <a:ahLst/>
              <a:cxnLst/>
              <a:rect l="l" t="t" r="r" b="b"/>
              <a:pathLst>
                <a:path w="250" h="1169" extrusionOk="0">
                  <a:moveTo>
                    <a:pt x="0" y="0"/>
                  </a:moveTo>
                  <a:lnTo>
                    <a:pt x="250" y="0"/>
                  </a:lnTo>
                  <a:lnTo>
                    <a:pt x="250" y="1169"/>
                  </a:lnTo>
                  <a:lnTo>
                    <a:pt x="0" y="1169"/>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32" name="Google Shape;2832;p34">
              <a:extLst>
                <a:ext uri="{FF2B5EF4-FFF2-40B4-BE49-F238E27FC236}">
                  <a16:creationId xmlns:a16="http://schemas.microsoft.com/office/drawing/2014/main" id="{3A2F6118-1188-3AA0-F56B-87080E1E859B}"/>
                </a:ext>
              </a:extLst>
            </p:cNvPr>
            <p:cNvSpPr/>
            <p:nvPr/>
          </p:nvSpPr>
          <p:spPr>
            <a:xfrm>
              <a:off x="3756677" y="1043943"/>
              <a:ext cx="92205" cy="147253"/>
            </a:xfrm>
            <a:custGeom>
              <a:avLst/>
              <a:gdLst/>
              <a:ahLst/>
              <a:cxnLst/>
              <a:rect l="l" t="t" r="r" b="b"/>
              <a:pathLst>
                <a:path w="250" h="1168" extrusionOk="0">
                  <a:moveTo>
                    <a:pt x="0" y="0"/>
                  </a:moveTo>
                  <a:lnTo>
                    <a:pt x="250" y="0"/>
                  </a:lnTo>
                  <a:lnTo>
                    <a:pt x="250" y="1168"/>
                  </a:lnTo>
                  <a:lnTo>
                    <a:pt x="0" y="1168"/>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33" name="Google Shape;2833;p34">
              <a:extLst>
                <a:ext uri="{FF2B5EF4-FFF2-40B4-BE49-F238E27FC236}">
                  <a16:creationId xmlns:a16="http://schemas.microsoft.com/office/drawing/2014/main" id="{F90F6D05-4399-2FDA-EDD1-40DE6CA940D1}"/>
                </a:ext>
              </a:extLst>
            </p:cNvPr>
            <p:cNvSpPr/>
            <p:nvPr/>
          </p:nvSpPr>
          <p:spPr>
            <a:xfrm>
              <a:off x="4368549" y="978764"/>
              <a:ext cx="92574" cy="277612"/>
            </a:xfrm>
            <a:custGeom>
              <a:avLst/>
              <a:gdLst/>
              <a:ahLst/>
              <a:cxnLst/>
              <a:rect l="l" t="t" r="r" b="b"/>
              <a:pathLst>
                <a:path w="251" h="2202" extrusionOk="0">
                  <a:moveTo>
                    <a:pt x="0" y="0"/>
                  </a:moveTo>
                  <a:lnTo>
                    <a:pt x="251" y="0"/>
                  </a:lnTo>
                  <a:lnTo>
                    <a:pt x="251" y="2202"/>
                  </a:lnTo>
                  <a:lnTo>
                    <a:pt x="0" y="22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34" name="Google Shape;2834;p34">
              <a:extLst>
                <a:ext uri="{FF2B5EF4-FFF2-40B4-BE49-F238E27FC236}">
                  <a16:creationId xmlns:a16="http://schemas.microsoft.com/office/drawing/2014/main" id="{90848BA3-82E3-3EA8-96D9-F070641D1DAE}"/>
                </a:ext>
              </a:extLst>
            </p:cNvPr>
            <p:cNvSpPr/>
            <p:nvPr/>
          </p:nvSpPr>
          <p:spPr>
            <a:xfrm>
              <a:off x="5133482" y="1056802"/>
              <a:ext cx="92205" cy="121534"/>
            </a:xfrm>
            <a:custGeom>
              <a:avLst/>
              <a:gdLst/>
              <a:ahLst/>
              <a:cxnLst/>
              <a:rect l="l" t="t" r="r" b="b"/>
              <a:pathLst>
                <a:path w="250" h="964" extrusionOk="0">
                  <a:moveTo>
                    <a:pt x="0" y="0"/>
                  </a:moveTo>
                  <a:lnTo>
                    <a:pt x="250" y="0"/>
                  </a:lnTo>
                  <a:lnTo>
                    <a:pt x="250" y="964"/>
                  </a:lnTo>
                  <a:lnTo>
                    <a:pt x="0" y="96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35" name="Google Shape;2835;p34">
              <a:extLst>
                <a:ext uri="{FF2B5EF4-FFF2-40B4-BE49-F238E27FC236}">
                  <a16:creationId xmlns:a16="http://schemas.microsoft.com/office/drawing/2014/main" id="{0F46FBE2-4DA5-F19C-768A-6030C08A7938}"/>
                </a:ext>
              </a:extLst>
            </p:cNvPr>
            <p:cNvSpPr/>
            <p:nvPr/>
          </p:nvSpPr>
          <p:spPr>
            <a:xfrm>
              <a:off x="5898415" y="1087186"/>
              <a:ext cx="92205" cy="60767"/>
            </a:xfrm>
            <a:custGeom>
              <a:avLst/>
              <a:gdLst/>
              <a:ahLst/>
              <a:cxnLst/>
              <a:rect l="l" t="t" r="r" b="b"/>
              <a:pathLst>
                <a:path w="250" h="482" extrusionOk="0">
                  <a:moveTo>
                    <a:pt x="0" y="0"/>
                  </a:moveTo>
                  <a:lnTo>
                    <a:pt x="250" y="0"/>
                  </a:lnTo>
                  <a:lnTo>
                    <a:pt x="250" y="482"/>
                  </a:lnTo>
                  <a:lnTo>
                    <a:pt x="0" y="48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36" name="Google Shape;2836;p34">
              <a:extLst>
                <a:ext uri="{FF2B5EF4-FFF2-40B4-BE49-F238E27FC236}">
                  <a16:creationId xmlns:a16="http://schemas.microsoft.com/office/drawing/2014/main" id="{810DD7ED-8818-4742-1A76-CDE8069693F8}"/>
                </a:ext>
              </a:extLst>
            </p:cNvPr>
            <p:cNvSpPr/>
            <p:nvPr/>
          </p:nvSpPr>
          <p:spPr>
            <a:xfrm>
              <a:off x="5745354" y="1039846"/>
              <a:ext cx="92205" cy="155447"/>
            </a:xfrm>
            <a:custGeom>
              <a:avLst/>
              <a:gdLst/>
              <a:ahLst/>
              <a:cxnLst/>
              <a:rect l="l" t="t" r="r" b="b"/>
              <a:pathLst>
                <a:path w="250" h="1233" extrusionOk="0">
                  <a:moveTo>
                    <a:pt x="0" y="0"/>
                  </a:moveTo>
                  <a:lnTo>
                    <a:pt x="250" y="0"/>
                  </a:lnTo>
                  <a:lnTo>
                    <a:pt x="250" y="1233"/>
                  </a:lnTo>
                  <a:lnTo>
                    <a:pt x="0" y="123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37" name="Google Shape;2837;p34">
              <a:extLst>
                <a:ext uri="{FF2B5EF4-FFF2-40B4-BE49-F238E27FC236}">
                  <a16:creationId xmlns:a16="http://schemas.microsoft.com/office/drawing/2014/main" id="{DDA891C1-E625-08A6-3228-BF01CD8D1488}"/>
                </a:ext>
              </a:extLst>
            </p:cNvPr>
            <p:cNvSpPr/>
            <p:nvPr/>
          </p:nvSpPr>
          <p:spPr>
            <a:xfrm>
              <a:off x="6510287" y="1053083"/>
              <a:ext cx="92574" cy="128972"/>
            </a:xfrm>
            <a:custGeom>
              <a:avLst/>
              <a:gdLst/>
              <a:ahLst/>
              <a:cxnLst/>
              <a:rect l="l" t="t" r="r" b="b"/>
              <a:pathLst>
                <a:path w="251" h="1023" extrusionOk="0">
                  <a:moveTo>
                    <a:pt x="0" y="0"/>
                  </a:moveTo>
                  <a:lnTo>
                    <a:pt x="251" y="0"/>
                  </a:lnTo>
                  <a:lnTo>
                    <a:pt x="251" y="1023"/>
                  </a:lnTo>
                  <a:lnTo>
                    <a:pt x="0" y="102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38" name="Google Shape;2838;p34">
              <a:extLst>
                <a:ext uri="{FF2B5EF4-FFF2-40B4-BE49-F238E27FC236}">
                  <a16:creationId xmlns:a16="http://schemas.microsoft.com/office/drawing/2014/main" id="{B175B8DD-3C49-03F5-41F4-9334466DDA98}"/>
                </a:ext>
              </a:extLst>
            </p:cNvPr>
            <p:cNvSpPr/>
            <p:nvPr/>
          </p:nvSpPr>
          <p:spPr>
            <a:xfrm>
              <a:off x="6357595" y="1073255"/>
              <a:ext cx="92205" cy="88629"/>
            </a:xfrm>
            <a:custGeom>
              <a:avLst/>
              <a:gdLst/>
              <a:ahLst/>
              <a:cxnLst/>
              <a:rect l="l" t="t" r="r" b="b"/>
              <a:pathLst>
                <a:path w="250" h="703" extrusionOk="0">
                  <a:moveTo>
                    <a:pt x="0" y="0"/>
                  </a:moveTo>
                  <a:lnTo>
                    <a:pt x="250" y="0"/>
                  </a:lnTo>
                  <a:lnTo>
                    <a:pt x="250" y="703"/>
                  </a:lnTo>
                  <a:lnTo>
                    <a:pt x="0" y="70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39" name="Google Shape;2839;p34">
              <a:extLst>
                <a:ext uri="{FF2B5EF4-FFF2-40B4-BE49-F238E27FC236}">
                  <a16:creationId xmlns:a16="http://schemas.microsoft.com/office/drawing/2014/main" id="{66BFE6F6-9BD8-F6B8-7216-19B1EDDCA60F}"/>
                </a:ext>
              </a:extLst>
            </p:cNvPr>
            <p:cNvSpPr/>
            <p:nvPr/>
          </p:nvSpPr>
          <p:spPr>
            <a:xfrm>
              <a:off x="6663347" y="1063925"/>
              <a:ext cx="92205" cy="107288"/>
            </a:xfrm>
            <a:custGeom>
              <a:avLst/>
              <a:gdLst/>
              <a:ahLst/>
              <a:cxnLst/>
              <a:rect l="l" t="t" r="r" b="b"/>
              <a:pathLst>
                <a:path w="250" h="851" extrusionOk="0">
                  <a:moveTo>
                    <a:pt x="0" y="0"/>
                  </a:moveTo>
                  <a:lnTo>
                    <a:pt x="250" y="0"/>
                  </a:lnTo>
                  <a:lnTo>
                    <a:pt x="250" y="851"/>
                  </a:lnTo>
                  <a:lnTo>
                    <a:pt x="0" y="85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40" name="Google Shape;2840;p34">
              <a:extLst>
                <a:ext uri="{FF2B5EF4-FFF2-40B4-BE49-F238E27FC236}">
                  <a16:creationId xmlns:a16="http://schemas.microsoft.com/office/drawing/2014/main" id="{DB362E71-8318-A547-541D-8FC76067A07E}"/>
                </a:ext>
              </a:extLst>
            </p:cNvPr>
            <p:cNvSpPr/>
            <p:nvPr/>
          </p:nvSpPr>
          <p:spPr>
            <a:xfrm>
              <a:off x="6204535" y="1008832"/>
              <a:ext cx="92205" cy="217475"/>
            </a:xfrm>
            <a:custGeom>
              <a:avLst/>
              <a:gdLst/>
              <a:ahLst/>
              <a:cxnLst/>
              <a:rect l="l" t="t" r="r" b="b"/>
              <a:pathLst>
                <a:path w="250" h="1725" extrusionOk="0">
                  <a:moveTo>
                    <a:pt x="0" y="0"/>
                  </a:moveTo>
                  <a:lnTo>
                    <a:pt x="250" y="0"/>
                  </a:lnTo>
                  <a:lnTo>
                    <a:pt x="250" y="1725"/>
                  </a:lnTo>
                  <a:lnTo>
                    <a:pt x="0" y="172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41" name="Google Shape;2841;p34">
              <a:extLst>
                <a:ext uri="{FF2B5EF4-FFF2-40B4-BE49-F238E27FC236}">
                  <a16:creationId xmlns:a16="http://schemas.microsoft.com/office/drawing/2014/main" id="{1D880DB3-4F96-6347-40DC-D9B46DFB0A0B}"/>
                </a:ext>
              </a:extLst>
            </p:cNvPr>
            <p:cNvSpPr/>
            <p:nvPr/>
          </p:nvSpPr>
          <p:spPr>
            <a:xfrm>
              <a:off x="5286542" y="1029823"/>
              <a:ext cx="92205" cy="175493"/>
            </a:xfrm>
            <a:custGeom>
              <a:avLst/>
              <a:gdLst/>
              <a:ahLst/>
              <a:cxnLst/>
              <a:rect l="l" t="t" r="r" b="b"/>
              <a:pathLst>
                <a:path w="250" h="1392" extrusionOk="0">
                  <a:moveTo>
                    <a:pt x="0" y="0"/>
                  </a:moveTo>
                  <a:lnTo>
                    <a:pt x="250" y="0"/>
                  </a:lnTo>
                  <a:lnTo>
                    <a:pt x="250" y="1392"/>
                  </a:lnTo>
                  <a:lnTo>
                    <a:pt x="0" y="139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42" name="Google Shape;2842;p34">
              <a:extLst>
                <a:ext uri="{FF2B5EF4-FFF2-40B4-BE49-F238E27FC236}">
                  <a16:creationId xmlns:a16="http://schemas.microsoft.com/office/drawing/2014/main" id="{4839AB10-A8DC-2D57-99F9-6FCADF48ABDE}"/>
                </a:ext>
              </a:extLst>
            </p:cNvPr>
            <p:cNvSpPr/>
            <p:nvPr/>
          </p:nvSpPr>
          <p:spPr>
            <a:xfrm>
              <a:off x="4062797" y="1043880"/>
              <a:ext cx="92205" cy="147379"/>
            </a:xfrm>
            <a:custGeom>
              <a:avLst/>
              <a:gdLst/>
              <a:ahLst/>
              <a:cxnLst/>
              <a:rect l="l" t="t" r="r" b="b"/>
              <a:pathLst>
                <a:path w="250" h="1169" extrusionOk="0">
                  <a:moveTo>
                    <a:pt x="0" y="0"/>
                  </a:moveTo>
                  <a:lnTo>
                    <a:pt x="250" y="0"/>
                  </a:lnTo>
                  <a:lnTo>
                    <a:pt x="250" y="1169"/>
                  </a:lnTo>
                  <a:lnTo>
                    <a:pt x="0" y="1169"/>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43" name="Google Shape;2843;p34">
              <a:extLst>
                <a:ext uri="{FF2B5EF4-FFF2-40B4-BE49-F238E27FC236}">
                  <a16:creationId xmlns:a16="http://schemas.microsoft.com/office/drawing/2014/main" id="{5B3659BE-B628-C8D4-7DB1-782ED90B65E7}"/>
                </a:ext>
              </a:extLst>
            </p:cNvPr>
            <p:cNvSpPr/>
            <p:nvPr/>
          </p:nvSpPr>
          <p:spPr>
            <a:xfrm>
              <a:off x="2991744" y="1043943"/>
              <a:ext cx="92205" cy="147253"/>
            </a:xfrm>
            <a:custGeom>
              <a:avLst/>
              <a:gdLst/>
              <a:ahLst/>
              <a:cxnLst/>
              <a:rect l="l" t="t" r="r" b="b"/>
              <a:pathLst>
                <a:path w="250" h="1168" extrusionOk="0">
                  <a:moveTo>
                    <a:pt x="0" y="0"/>
                  </a:moveTo>
                  <a:lnTo>
                    <a:pt x="250" y="0"/>
                  </a:lnTo>
                  <a:lnTo>
                    <a:pt x="250" y="1168"/>
                  </a:lnTo>
                  <a:lnTo>
                    <a:pt x="0" y="1168"/>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44" name="Google Shape;2844;p34">
              <a:extLst>
                <a:ext uri="{FF2B5EF4-FFF2-40B4-BE49-F238E27FC236}">
                  <a16:creationId xmlns:a16="http://schemas.microsoft.com/office/drawing/2014/main" id="{AD806B0E-5952-69C0-B42D-46609C0B5E0F}"/>
                </a:ext>
              </a:extLst>
            </p:cNvPr>
            <p:cNvSpPr/>
            <p:nvPr/>
          </p:nvSpPr>
          <p:spPr>
            <a:xfrm>
              <a:off x="2685624" y="1069472"/>
              <a:ext cx="92205" cy="96193"/>
            </a:xfrm>
            <a:custGeom>
              <a:avLst/>
              <a:gdLst/>
              <a:ahLst/>
              <a:cxnLst/>
              <a:rect l="l" t="t" r="r" b="b"/>
              <a:pathLst>
                <a:path w="250" h="763" extrusionOk="0">
                  <a:moveTo>
                    <a:pt x="0" y="0"/>
                  </a:moveTo>
                  <a:lnTo>
                    <a:pt x="250" y="0"/>
                  </a:lnTo>
                  <a:lnTo>
                    <a:pt x="250" y="763"/>
                  </a:lnTo>
                  <a:lnTo>
                    <a:pt x="0" y="76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45" name="Google Shape;2845;p34">
              <a:extLst>
                <a:ext uri="{FF2B5EF4-FFF2-40B4-BE49-F238E27FC236}">
                  <a16:creationId xmlns:a16="http://schemas.microsoft.com/office/drawing/2014/main" id="{F6D8C1AE-72E7-2CE1-C97B-ED37F7D6A0B7}"/>
                </a:ext>
              </a:extLst>
            </p:cNvPr>
            <p:cNvSpPr/>
            <p:nvPr/>
          </p:nvSpPr>
          <p:spPr>
            <a:xfrm>
              <a:off x="2379503" y="1069535"/>
              <a:ext cx="92574" cy="96067"/>
            </a:xfrm>
            <a:custGeom>
              <a:avLst/>
              <a:gdLst/>
              <a:ahLst/>
              <a:cxnLst/>
              <a:rect l="l" t="t" r="r" b="b"/>
              <a:pathLst>
                <a:path w="251" h="762" extrusionOk="0">
                  <a:moveTo>
                    <a:pt x="0" y="0"/>
                  </a:moveTo>
                  <a:lnTo>
                    <a:pt x="251" y="0"/>
                  </a:lnTo>
                  <a:lnTo>
                    <a:pt x="251" y="762"/>
                  </a:lnTo>
                  <a:lnTo>
                    <a:pt x="0" y="76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46" name="Google Shape;2846;p34">
              <a:extLst>
                <a:ext uri="{FF2B5EF4-FFF2-40B4-BE49-F238E27FC236}">
                  <a16:creationId xmlns:a16="http://schemas.microsoft.com/office/drawing/2014/main" id="{2F6805C4-1467-A77D-6D05-4D5B0962D557}"/>
                </a:ext>
              </a:extLst>
            </p:cNvPr>
            <p:cNvSpPr/>
            <p:nvPr/>
          </p:nvSpPr>
          <p:spPr>
            <a:xfrm>
              <a:off x="2532563" y="1037261"/>
              <a:ext cx="92205" cy="160616"/>
            </a:xfrm>
            <a:custGeom>
              <a:avLst/>
              <a:gdLst/>
              <a:ahLst/>
              <a:cxnLst/>
              <a:rect l="l" t="t" r="r" b="b"/>
              <a:pathLst>
                <a:path w="250" h="1274" extrusionOk="0">
                  <a:moveTo>
                    <a:pt x="0" y="0"/>
                  </a:moveTo>
                  <a:lnTo>
                    <a:pt x="250" y="0"/>
                  </a:lnTo>
                  <a:lnTo>
                    <a:pt x="250" y="1274"/>
                  </a:lnTo>
                  <a:lnTo>
                    <a:pt x="0" y="127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47" name="Google Shape;2847;p34">
              <a:extLst>
                <a:ext uri="{FF2B5EF4-FFF2-40B4-BE49-F238E27FC236}">
                  <a16:creationId xmlns:a16="http://schemas.microsoft.com/office/drawing/2014/main" id="{223A0070-66A6-2315-0744-BF495A6ED35D}"/>
                </a:ext>
              </a:extLst>
            </p:cNvPr>
            <p:cNvSpPr/>
            <p:nvPr/>
          </p:nvSpPr>
          <p:spPr>
            <a:xfrm>
              <a:off x="3144804" y="1086996"/>
              <a:ext cx="92205" cy="61145"/>
            </a:xfrm>
            <a:custGeom>
              <a:avLst/>
              <a:gdLst/>
              <a:ahLst/>
              <a:cxnLst/>
              <a:rect l="l" t="t" r="r" b="b"/>
              <a:pathLst>
                <a:path w="250" h="485" extrusionOk="0">
                  <a:moveTo>
                    <a:pt x="0" y="0"/>
                  </a:moveTo>
                  <a:lnTo>
                    <a:pt x="250" y="0"/>
                  </a:lnTo>
                  <a:lnTo>
                    <a:pt x="250" y="485"/>
                  </a:lnTo>
                  <a:lnTo>
                    <a:pt x="0" y="48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48" name="Google Shape;2848;p34">
              <a:extLst>
                <a:ext uri="{FF2B5EF4-FFF2-40B4-BE49-F238E27FC236}">
                  <a16:creationId xmlns:a16="http://schemas.microsoft.com/office/drawing/2014/main" id="{7D21B501-93C2-785B-944D-BE339E09B54D}"/>
                </a:ext>
              </a:extLst>
            </p:cNvPr>
            <p:cNvSpPr/>
            <p:nvPr/>
          </p:nvSpPr>
          <p:spPr>
            <a:xfrm>
              <a:off x="3603617" y="1086996"/>
              <a:ext cx="92574" cy="61145"/>
            </a:xfrm>
            <a:custGeom>
              <a:avLst/>
              <a:gdLst/>
              <a:ahLst/>
              <a:cxnLst/>
              <a:rect l="l" t="t" r="r" b="b"/>
              <a:pathLst>
                <a:path w="251" h="485" extrusionOk="0">
                  <a:moveTo>
                    <a:pt x="0" y="0"/>
                  </a:moveTo>
                  <a:lnTo>
                    <a:pt x="251" y="0"/>
                  </a:lnTo>
                  <a:lnTo>
                    <a:pt x="251" y="485"/>
                  </a:lnTo>
                  <a:lnTo>
                    <a:pt x="0" y="48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49" name="Google Shape;2849;p34">
              <a:extLst>
                <a:ext uri="{FF2B5EF4-FFF2-40B4-BE49-F238E27FC236}">
                  <a16:creationId xmlns:a16="http://schemas.microsoft.com/office/drawing/2014/main" id="{BD50CD82-19A6-4F51-BFF0-ADD06F83B8F1}"/>
                </a:ext>
              </a:extLst>
            </p:cNvPr>
            <p:cNvSpPr/>
            <p:nvPr/>
          </p:nvSpPr>
          <p:spPr>
            <a:xfrm>
              <a:off x="4215858" y="1086996"/>
              <a:ext cx="92205" cy="61145"/>
            </a:xfrm>
            <a:custGeom>
              <a:avLst/>
              <a:gdLst/>
              <a:ahLst/>
              <a:cxnLst/>
              <a:rect l="l" t="t" r="r" b="b"/>
              <a:pathLst>
                <a:path w="250" h="485" extrusionOk="0">
                  <a:moveTo>
                    <a:pt x="0" y="0"/>
                  </a:moveTo>
                  <a:lnTo>
                    <a:pt x="250" y="0"/>
                  </a:lnTo>
                  <a:lnTo>
                    <a:pt x="250" y="485"/>
                  </a:lnTo>
                  <a:lnTo>
                    <a:pt x="0" y="48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50" name="Google Shape;2850;p34">
              <a:extLst>
                <a:ext uri="{FF2B5EF4-FFF2-40B4-BE49-F238E27FC236}">
                  <a16:creationId xmlns:a16="http://schemas.microsoft.com/office/drawing/2014/main" id="{1BEDD31E-75B2-0C74-BDAC-37B8A19CBDFF}"/>
                </a:ext>
              </a:extLst>
            </p:cNvPr>
            <p:cNvSpPr/>
            <p:nvPr/>
          </p:nvSpPr>
          <p:spPr>
            <a:xfrm>
              <a:off x="4980422" y="1002717"/>
              <a:ext cx="92205" cy="229704"/>
            </a:xfrm>
            <a:custGeom>
              <a:avLst/>
              <a:gdLst/>
              <a:ahLst/>
              <a:cxnLst/>
              <a:rect l="l" t="t" r="r" b="b"/>
              <a:pathLst>
                <a:path w="250" h="1822" extrusionOk="0">
                  <a:moveTo>
                    <a:pt x="0" y="0"/>
                  </a:moveTo>
                  <a:lnTo>
                    <a:pt x="250" y="0"/>
                  </a:lnTo>
                  <a:lnTo>
                    <a:pt x="250" y="1822"/>
                  </a:lnTo>
                  <a:lnTo>
                    <a:pt x="0" y="182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51" name="Google Shape;2851;p34">
              <a:extLst>
                <a:ext uri="{FF2B5EF4-FFF2-40B4-BE49-F238E27FC236}">
                  <a16:creationId xmlns:a16="http://schemas.microsoft.com/office/drawing/2014/main" id="{E337FF74-ED1F-183C-1A9F-1C1E0CFC83AC}"/>
                </a:ext>
              </a:extLst>
            </p:cNvPr>
            <p:cNvSpPr/>
            <p:nvPr/>
          </p:nvSpPr>
          <p:spPr>
            <a:xfrm>
              <a:off x="4674301" y="1098532"/>
              <a:ext cx="92205" cy="38074"/>
            </a:xfrm>
            <a:custGeom>
              <a:avLst/>
              <a:gdLst/>
              <a:ahLst/>
              <a:cxnLst/>
              <a:rect l="l" t="t" r="r" b="b"/>
              <a:pathLst>
                <a:path w="250" h="302" extrusionOk="0">
                  <a:moveTo>
                    <a:pt x="0" y="0"/>
                  </a:moveTo>
                  <a:lnTo>
                    <a:pt x="250" y="0"/>
                  </a:lnTo>
                  <a:lnTo>
                    <a:pt x="250" y="302"/>
                  </a:lnTo>
                  <a:lnTo>
                    <a:pt x="0" y="3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52" name="Google Shape;2852;p34">
              <a:extLst>
                <a:ext uri="{FF2B5EF4-FFF2-40B4-BE49-F238E27FC236}">
                  <a16:creationId xmlns:a16="http://schemas.microsoft.com/office/drawing/2014/main" id="{4B0B64E1-6614-8F09-5482-829BE23BB267}"/>
                </a:ext>
              </a:extLst>
            </p:cNvPr>
            <p:cNvSpPr/>
            <p:nvPr/>
          </p:nvSpPr>
          <p:spPr>
            <a:xfrm>
              <a:off x="5592294" y="1098532"/>
              <a:ext cx="92574" cy="38074"/>
            </a:xfrm>
            <a:custGeom>
              <a:avLst/>
              <a:gdLst/>
              <a:ahLst/>
              <a:cxnLst/>
              <a:rect l="l" t="t" r="r" b="b"/>
              <a:pathLst>
                <a:path w="251" h="302" extrusionOk="0">
                  <a:moveTo>
                    <a:pt x="0" y="0"/>
                  </a:moveTo>
                  <a:lnTo>
                    <a:pt x="251" y="0"/>
                  </a:lnTo>
                  <a:lnTo>
                    <a:pt x="251" y="302"/>
                  </a:lnTo>
                  <a:lnTo>
                    <a:pt x="0" y="3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53" name="Google Shape;2853;p34">
              <a:extLst>
                <a:ext uri="{FF2B5EF4-FFF2-40B4-BE49-F238E27FC236}">
                  <a16:creationId xmlns:a16="http://schemas.microsoft.com/office/drawing/2014/main" id="{1EDA7048-A9D6-4469-C51A-BB5167BF6930}"/>
                </a:ext>
              </a:extLst>
            </p:cNvPr>
            <p:cNvSpPr/>
            <p:nvPr/>
          </p:nvSpPr>
          <p:spPr>
            <a:xfrm>
              <a:off x="6051475" y="1098532"/>
              <a:ext cx="92205" cy="38074"/>
            </a:xfrm>
            <a:custGeom>
              <a:avLst/>
              <a:gdLst/>
              <a:ahLst/>
              <a:cxnLst/>
              <a:rect l="l" t="t" r="r" b="b"/>
              <a:pathLst>
                <a:path w="250" h="302" extrusionOk="0">
                  <a:moveTo>
                    <a:pt x="0" y="0"/>
                  </a:moveTo>
                  <a:lnTo>
                    <a:pt x="250" y="0"/>
                  </a:lnTo>
                  <a:lnTo>
                    <a:pt x="250" y="302"/>
                  </a:lnTo>
                  <a:lnTo>
                    <a:pt x="0" y="3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54" name="Google Shape;2854;p34">
              <a:extLst>
                <a:ext uri="{FF2B5EF4-FFF2-40B4-BE49-F238E27FC236}">
                  <a16:creationId xmlns:a16="http://schemas.microsoft.com/office/drawing/2014/main" id="{CE3CC0B4-2AB8-1EF0-B1FB-17743A0DE375}"/>
                </a:ext>
              </a:extLst>
            </p:cNvPr>
            <p:cNvSpPr/>
            <p:nvPr/>
          </p:nvSpPr>
          <p:spPr>
            <a:xfrm>
              <a:off x="2838684" y="1102314"/>
              <a:ext cx="92205" cy="30510"/>
            </a:xfrm>
            <a:custGeom>
              <a:avLst/>
              <a:gdLst/>
              <a:ahLst/>
              <a:cxnLst/>
              <a:rect l="l" t="t" r="r" b="b"/>
              <a:pathLst>
                <a:path w="250" h="242" extrusionOk="0">
                  <a:moveTo>
                    <a:pt x="0" y="0"/>
                  </a:moveTo>
                  <a:lnTo>
                    <a:pt x="250" y="0"/>
                  </a:lnTo>
                  <a:lnTo>
                    <a:pt x="250" y="242"/>
                  </a:lnTo>
                  <a:lnTo>
                    <a:pt x="0" y="242"/>
                  </a:lnTo>
                  <a:lnTo>
                    <a:pt x="0" y="0"/>
                  </a:lnTo>
                  <a:close/>
                </a:path>
              </a:pathLst>
            </a:custGeom>
            <a:solidFill>
              <a:schemeClr val="accent1"/>
            </a:solidFill>
            <a:ln>
              <a:noFill/>
            </a:ln>
          </p:spPr>
          <p:txBody>
            <a:bodyPr spcFirstLastPara="1" wrap="square" lIns="90000" tIns="42100" rIns="90000" bIns="421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55" name="Google Shape;2855;p34">
              <a:extLst>
                <a:ext uri="{FF2B5EF4-FFF2-40B4-BE49-F238E27FC236}">
                  <a16:creationId xmlns:a16="http://schemas.microsoft.com/office/drawing/2014/main" id="{47D646AD-F102-8D85-77EF-64BE6B550428}"/>
                </a:ext>
              </a:extLst>
            </p:cNvPr>
            <p:cNvSpPr/>
            <p:nvPr/>
          </p:nvSpPr>
          <p:spPr>
            <a:xfrm>
              <a:off x="2226811" y="998179"/>
              <a:ext cx="92205" cy="238781"/>
            </a:xfrm>
            <a:custGeom>
              <a:avLst/>
              <a:gdLst/>
              <a:ahLst/>
              <a:cxnLst/>
              <a:rect l="l" t="t" r="r" b="b"/>
              <a:pathLst>
                <a:path w="250" h="1894" extrusionOk="0">
                  <a:moveTo>
                    <a:pt x="0" y="0"/>
                  </a:moveTo>
                  <a:lnTo>
                    <a:pt x="250" y="0"/>
                  </a:lnTo>
                  <a:lnTo>
                    <a:pt x="250" y="1894"/>
                  </a:lnTo>
                  <a:lnTo>
                    <a:pt x="0" y="189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spTree>
    <p:extLst>
      <p:ext uri="{BB962C8B-B14F-4D97-AF65-F5344CB8AC3E}">
        <p14:creationId xmlns:p14="http://schemas.microsoft.com/office/powerpoint/2010/main" val="36794143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691">
          <a:extLst>
            <a:ext uri="{FF2B5EF4-FFF2-40B4-BE49-F238E27FC236}">
              <a16:creationId xmlns:a16="http://schemas.microsoft.com/office/drawing/2014/main" id="{83B59E15-DB93-72D3-6ED0-918DF982EF0C}"/>
            </a:ext>
          </a:extLst>
        </p:cNvPr>
        <p:cNvGrpSpPr/>
        <p:nvPr/>
      </p:nvGrpSpPr>
      <p:grpSpPr>
        <a:xfrm>
          <a:off x="0" y="0"/>
          <a:ext cx="0" cy="0"/>
          <a:chOff x="0" y="0"/>
          <a:chExt cx="0" cy="0"/>
        </a:xfrm>
      </p:grpSpPr>
      <p:sp>
        <p:nvSpPr>
          <p:cNvPr id="2692" name="Google Shape;2692;p31">
            <a:extLst>
              <a:ext uri="{FF2B5EF4-FFF2-40B4-BE49-F238E27FC236}">
                <a16:creationId xmlns:a16="http://schemas.microsoft.com/office/drawing/2014/main" id="{46463C27-BFD0-DB71-1607-1A78C50BB5E2}"/>
              </a:ext>
            </a:extLst>
          </p:cNvPr>
          <p:cNvSpPr txBox="1">
            <a:spLocks noGrp="1"/>
          </p:cNvSpPr>
          <p:nvPr>
            <p:ph type="title"/>
          </p:nvPr>
        </p:nvSpPr>
        <p:spPr>
          <a:xfrm>
            <a:off x="713225" y="2121000"/>
            <a:ext cx="7717500" cy="1511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Python Notebooks</a:t>
            </a:r>
            <a:endParaRPr dirty="0"/>
          </a:p>
        </p:txBody>
      </p:sp>
      <p:sp>
        <p:nvSpPr>
          <p:cNvPr id="2693" name="Google Shape;2693;p31">
            <a:extLst>
              <a:ext uri="{FF2B5EF4-FFF2-40B4-BE49-F238E27FC236}">
                <a16:creationId xmlns:a16="http://schemas.microsoft.com/office/drawing/2014/main" id="{29DCA684-7AB1-5C1D-04A3-C158A04D820A}"/>
              </a:ext>
            </a:extLst>
          </p:cNvPr>
          <p:cNvSpPr txBox="1">
            <a:spLocks noGrp="1"/>
          </p:cNvSpPr>
          <p:nvPr>
            <p:ph type="subTitle" idx="1"/>
          </p:nvPr>
        </p:nvSpPr>
        <p:spPr>
          <a:xfrm>
            <a:off x="713225" y="3630750"/>
            <a:ext cx="7717500" cy="653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A means of documenting and sharing your data process</a:t>
            </a:r>
            <a:endParaRPr dirty="0"/>
          </a:p>
        </p:txBody>
      </p:sp>
      <p:sp>
        <p:nvSpPr>
          <p:cNvPr id="2694" name="Google Shape;2694;p31">
            <a:extLst>
              <a:ext uri="{FF2B5EF4-FFF2-40B4-BE49-F238E27FC236}">
                <a16:creationId xmlns:a16="http://schemas.microsoft.com/office/drawing/2014/main" id="{A796DA1F-E184-74DE-00AF-CE43C63B282E}"/>
              </a:ext>
            </a:extLst>
          </p:cNvPr>
          <p:cNvSpPr txBox="1">
            <a:spLocks noGrp="1"/>
          </p:cNvSpPr>
          <p:nvPr>
            <p:ph type="title" idx="2"/>
          </p:nvPr>
        </p:nvSpPr>
        <p:spPr>
          <a:xfrm>
            <a:off x="3574350" y="539500"/>
            <a:ext cx="1652100" cy="1660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grpSp>
        <p:nvGrpSpPr>
          <p:cNvPr id="2695" name="Google Shape;2695;p31">
            <a:extLst>
              <a:ext uri="{FF2B5EF4-FFF2-40B4-BE49-F238E27FC236}">
                <a16:creationId xmlns:a16="http://schemas.microsoft.com/office/drawing/2014/main" id="{56D3B351-B097-49FC-7493-312469472705}"/>
              </a:ext>
            </a:extLst>
          </p:cNvPr>
          <p:cNvGrpSpPr/>
          <p:nvPr/>
        </p:nvGrpSpPr>
        <p:grpSpPr>
          <a:xfrm>
            <a:off x="3333124" y="539512"/>
            <a:ext cx="397957" cy="491303"/>
            <a:chOff x="4986000" y="2166120"/>
            <a:chExt cx="388440" cy="1402920"/>
          </a:xfrm>
        </p:grpSpPr>
        <p:sp>
          <p:nvSpPr>
            <p:cNvPr id="2696" name="Google Shape;2696;p31">
              <a:extLst>
                <a:ext uri="{FF2B5EF4-FFF2-40B4-BE49-F238E27FC236}">
                  <a16:creationId xmlns:a16="http://schemas.microsoft.com/office/drawing/2014/main" id="{BD9448F6-4824-FD1F-2E76-F1C8B1DAB70D}"/>
                </a:ext>
              </a:extLst>
            </p:cNvPr>
            <p:cNvSpPr/>
            <p:nvPr/>
          </p:nvSpPr>
          <p:spPr>
            <a:xfrm>
              <a:off x="5135040" y="2166120"/>
              <a:ext cx="90360" cy="1294200"/>
            </a:xfrm>
            <a:custGeom>
              <a:avLst/>
              <a:gdLst/>
              <a:ahLst/>
              <a:cxnLst/>
              <a:rect l="l" t="t" r="r" b="b"/>
              <a:pathLst>
                <a:path w="251" h="3595" extrusionOk="0">
                  <a:moveTo>
                    <a:pt x="0" y="0"/>
                  </a:moveTo>
                  <a:lnTo>
                    <a:pt x="251" y="0"/>
                  </a:lnTo>
                  <a:lnTo>
                    <a:pt x="251" y="3595"/>
                  </a:lnTo>
                  <a:lnTo>
                    <a:pt x="0" y="359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97" name="Google Shape;2697;p31">
              <a:extLst>
                <a:ext uri="{FF2B5EF4-FFF2-40B4-BE49-F238E27FC236}">
                  <a16:creationId xmlns:a16="http://schemas.microsoft.com/office/drawing/2014/main" id="{2CC20AD2-1753-395C-722D-23E10A61515A}"/>
                </a:ext>
              </a:extLst>
            </p:cNvPr>
            <p:cNvSpPr/>
            <p:nvPr/>
          </p:nvSpPr>
          <p:spPr>
            <a:xfrm>
              <a:off x="4986000" y="2166120"/>
              <a:ext cx="90360" cy="792720"/>
            </a:xfrm>
            <a:custGeom>
              <a:avLst/>
              <a:gdLst/>
              <a:ahLst/>
              <a:cxnLst/>
              <a:rect l="l" t="t" r="r" b="b"/>
              <a:pathLst>
                <a:path w="251" h="2202" extrusionOk="0">
                  <a:moveTo>
                    <a:pt x="0" y="0"/>
                  </a:moveTo>
                  <a:lnTo>
                    <a:pt x="251" y="0"/>
                  </a:lnTo>
                  <a:lnTo>
                    <a:pt x="251" y="2202"/>
                  </a:lnTo>
                  <a:lnTo>
                    <a:pt x="0" y="22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98" name="Google Shape;2698;p31">
              <a:extLst>
                <a:ext uri="{FF2B5EF4-FFF2-40B4-BE49-F238E27FC236}">
                  <a16:creationId xmlns:a16="http://schemas.microsoft.com/office/drawing/2014/main" id="{07748757-40AD-D7B9-5090-4D391017E678}"/>
                </a:ext>
              </a:extLst>
            </p:cNvPr>
            <p:cNvSpPr/>
            <p:nvPr/>
          </p:nvSpPr>
          <p:spPr>
            <a:xfrm>
              <a:off x="5284440" y="3460320"/>
              <a:ext cx="90000" cy="108720"/>
            </a:xfrm>
            <a:custGeom>
              <a:avLst/>
              <a:gdLst/>
              <a:ahLst/>
              <a:cxnLst/>
              <a:rect l="l" t="t" r="r" b="b"/>
              <a:pathLst>
                <a:path w="250" h="302" extrusionOk="0">
                  <a:moveTo>
                    <a:pt x="0" y="0"/>
                  </a:moveTo>
                  <a:lnTo>
                    <a:pt x="250" y="0"/>
                  </a:lnTo>
                  <a:lnTo>
                    <a:pt x="250" y="302"/>
                  </a:lnTo>
                  <a:lnTo>
                    <a:pt x="0" y="3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2699" name="Google Shape;2699;p31">
            <a:extLst>
              <a:ext uri="{FF2B5EF4-FFF2-40B4-BE49-F238E27FC236}">
                <a16:creationId xmlns:a16="http://schemas.microsoft.com/office/drawing/2014/main" id="{19F5B781-36D9-97BA-003A-EEC43FE5E915}"/>
              </a:ext>
            </a:extLst>
          </p:cNvPr>
          <p:cNvGrpSpPr/>
          <p:nvPr/>
        </p:nvGrpSpPr>
        <p:grpSpPr>
          <a:xfrm>
            <a:off x="4984310" y="1974862"/>
            <a:ext cx="398326" cy="280942"/>
            <a:chOff x="6180480" y="1249200"/>
            <a:chExt cx="388800" cy="552600"/>
          </a:xfrm>
        </p:grpSpPr>
        <p:sp>
          <p:nvSpPr>
            <p:cNvPr id="2700" name="Google Shape;2700;p31">
              <a:extLst>
                <a:ext uri="{FF2B5EF4-FFF2-40B4-BE49-F238E27FC236}">
                  <a16:creationId xmlns:a16="http://schemas.microsoft.com/office/drawing/2014/main" id="{0785FED6-A222-2BCA-A763-4BC7444839D7}"/>
                </a:ext>
              </a:extLst>
            </p:cNvPr>
            <p:cNvSpPr/>
            <p:nvPr/>
          </p:nvSpPr>
          <p:spPr>
            <a:xfrm>
              <a:off x="6479280" y="1249200"/>
              <a:ext cx="90000" cy="173520"/>
            </a:xfrm>
            <a:custGeom>
              <a:avLst/>
              <a:gdLst/>
              <a:ahLst/>
              <a:cxnLst/>
              <a:rect l="l" t="t" r="r" b="b"/>
              <a:pathLst>
                <a:path w="250" h="482" extrusionOk="0">
                  <a:moveTo>
                    <a:pt x="0" y="0"/>
                  </a:moveTo>
                  <a:lnTo>
                    <a:pt x="250" y="0"/>
                  </a:lnTo>
                  <a:lnTo>
                    <a:pt x="250" y="482"/>
                  </a:lnTo>
                  <a:lnTo>
                    <a:pt x="0" y="48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01" name="Google Shape;2701;p31">
              <a:extLst>
                <a:ext uri="{FF2B5EF4-FFF2-40B4-BE49-F238E27FC236}">
                  <a16:creationId xmlns:a16="http://schemas.microsoft.com/office/drawing/2014/main" id="{C3B3ECF1-69CB-40CE-3AE4-B3A3E864C4B4}"/>
                </a:ext>
              </a:extLst>
            </p:cNvPr>
            <p:cNvSpPr/>
            <p:nvPr/>
          </p:nvSpPr>
          <p:spPr>
            <a:xfrm>
              <a:off x="6329880" y="1249200"/>
              <a:ext cx="90000" cy="443880"/>
            </a:xfrm>
            <a:custGeom>
              <a:avLst/>
              <a:gdLst/>
              <a:ahLst/>
              <a:cxnLst/>
              <a:rect l="l" t="t" r="r" b="b"/>
              <a:pathLst>
                <a:path w="250" h="1233" extrusionOk="0">
                  <a:moveTo>
                    <a:pt x="0" y="0"/>
                  </a:moveTo>
                  <a:lnTo>
                    <a:pt x="250" y="0"/>
                  </a:lnTo>
                  <a:lnTo>
                    <a:pt x="250" y="1233"/>
                  </a:lnTo>
                  <a:lnTo>
                    <a:pt x="0" y="123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02" name="Google Shape;2702;p31">
              <a:extLst>
                <a:ext uri="{FF2B5EF4-FFF2-40B4-BE49-F238E27FC236}">
                  <a16:creationId xmlns:a16="http://schemas.microsoft.com/office/drawing/2014/main" id="{E89836BF-64D9-F952-FCD4-44AE461CB038}"/>
                </a:ext>
              </a:extLst>
            </p:cNvPr>
            <p:cNvSpPr/>
            <p:nvPr/>
          </p:nvSpPr>
          <p:spPr>
            <a:xfrm>
              <a:off x="6180480" y="1693080"/>
              <a:ext cx="90360" cy="108720"/>
            </a:xfrm>
            <a:custGeom>
              <a:avLst/>
              <a:gdLst/>
              <a:ahLst/>
              <a:cxnLst/>
              <a:rect l="l" t="t" r="r" b="b"/>
              <a:pathLst>
                <a:path w="251" h="302" extrusionOk="0">
                  <a:moveTo>
                    <a:pt x="0" y="0"/>
                  </a:moveTo>
                  <a:lnTo>
                    <a:pt x="251" y="0"/>
                  </a:lnTo>
                  <a:lnTo>
                    <a:pt x="251" y="302"/>
                  </a:lnTo>
                  <a:lnTo>
                    <a:pt x="0" y="3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spTree>
    <p:extLst>
      <p:ext uri="{BB962C8B-B14F-4D97-AF65-F5344CB8AC3E}">
        <p14:creationId xmlns:p14="http://schemas.microsoft.com/office/powerpoint/2010/main" val="18864416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620">
          <a:extLst>
            <a:ext uri="{FF2B5EF4-FFF2-40B4-BE49-F238E27FC236}">
              <a16:creationId xmlns:a16="http://schemas.microsoft.com/office/drawing/2014/main" id="{1CF68255-EDD7-E521-2614-CCC01CD789A3}"/>
            </a:ext>
          </a:extLst>
        </p:cNvPr>
        <p:cNvGrpSpPr/>
        <p:nvPr/>
      </p:nvGrpSpPr>
      <p:grpSpPr>
        <a:xfrm>
          <a:off x="0" y="0"/>
          <a:ext cx="0" cy="0"/>
          <a:chOff x="0" y="0"/>
          <a:chExt cx="0" cy="0"/>
        </a:xfrm>
      </p:grpSpPr>
      <p:sp>
        <p:nvSpPr>
          <p:cNvPr id="2621" name="Google Shape;2621;p30">
            <a:extLst>
              <a:ext uri="{FF2B5EF4-FFF2-40B4-BE49-F238E27FC236}">
                <a16:creationId xmlns:a16="http://schemas.microsoft.com/office/drawing/2014/main" id="{EE8405E7-F357-6506-38CC-135610AA482F}"/>
              </a:ext>
            </a:extLst>
          </p:cNvPr>
          <p:cNvSpPr txBox="1">
            <a:spLocks noGrp="1"/>
          </p:cNvSpPr>
          <p:nvPr>
            <p:ph type="title"/>
          </p:nvPr>
        </p:nvSpPr>
        <p:spPr>
          <a:xfrm>
            <a:off x="659841" y="445025"/>
            <a:ext cx="7764159"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Interactive Computational Notebooks</a:t>
            </a:r>
            <a:endParaRPr dirty="0"/>
          </a:p>
        </p:txBody>
      </p:sp>
      <p:sp>
        <p:nvSpPr>
          <p:cNvPr id="2622" name="Google Shape;2622;p30">
            <a:extLst>
              <a:ext uri="{FF2B5EF4-FFF2-40B4-BE49-F238E27FC236}">
                <a16:creationId xmlns:a16="http://schemas.microsoft.com/office/drawing/2014/main" id="{0459CCF3-89D8-E6C4-B868-0A1779307658}"/>
              </a:ext>
            </a:extLst>
          </p:cNvPr>
          <p:cNvSpPr txBox="1">
            <a:spLocks noGrp="1"/>
          </p:cNvSpPr>
          <p:nvPr>
            <p:ph type="subTitle" idx="1"/>
          </p:nvPr>
        </p:nvSpPr>
        <p:spPr>
          <a:xfrm>
            <a:off x="4728077" y="1597921"/>
            <a:ext cx="3699300" cy="252089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Notebooks:</a:t>
            </a:r>
          </a:p>
          <a:p>
            <a:pPr marL="285750" lvl="0" indent="-285750" algn="l" rtl="0">
              <a:spcBef>
                <a:spcPts val="0"/>
              </a:spcBef>
              <a:spcAft>
                <a:spcPts val="0"/>
              </a:spcAft>
              <a:buFont typeface="Arial" panose="020B0604020202020204" pitchFamily="34" charset="0"/>
              <a:buChar char="•"/>
            </a:pPr>
            <a:r>
              <a:rPr lang="en" dirty="0"/>
              <a:t>Are able to execute code and show output in the same document</a:t>
            </a:r>
          </a:p>
          <a:p>
            <a:pPr marL="285750" lvl="0" indent="-285750" algn="l" rtl="0">
              <a:spcBef>
                <a:spcPts val="0"/>
              </a:spcBef>
              <a:spcAft>
                <a:spcPts val="0"/>
              </a:spcAft>
              <a:buFont typeface="Arial" panose="020B0604020202020204" pitchFamily="34" charset="0"/>
              <a:buChar char="•"/>
            </a:pPr>
            <a:r>
              <a:rPr lang="en" dirty="0"/>
              <a:t>Combine code with rich text documentation</a:t>
            </a:r>
          </a:p>
          <a:p>
            <a:pPr marL="285750" lvl="0" indent="-285750" algn="l" rtl="0">
              <a:spcBef>
                <a:spcPts val="0"/>
              </a:spcBef>
              <a:spcAft>
                <a:spcPts val="0"/>
              </a:spcAft>
              <a:buFont typeface="Arial" panose="020B0604020202020204" pitchFamily="34" charset="0"/>
              <a:buChar char="•"/>
            </a:pPr>
            <a:r>
              <a:rPr lang="en" dirty="0"/>
              <a:t>Include visualizations, including interactive visualizations</a:t>
            </a:r>
          </a:p>
          <a:p>
            <a:pPr marL="285750" lvl="0" indent="-285750" algn="l" rtl="0">
              <a:spcBef>
                <a:spcPts val="0"/>
              </a:spcBef>
              <a:spcAft>
                <a:spcPts val="0"/>
              </a:spcAft>
              <a:buFont typeface="Arial" panose="020B0604020202020204" pitchFamily="34" charset="0"/>
              <a:buChar char="•"/>
            </a:pPr>
            <a:r>
              <a:rPr lang="en" dirty="0"/>
              <a:t>Can include media content such as images and links</a:t>
            </a:r>
            <a:endParaRPr dirty="0"/>
          </a:p>
        </p:txBody>
      </p:sp>
      <p:sp>
        <p:nvSpPr>
          <p:cNvPr id="2623" name="Google Shape;2623;p30">
            <a:extLst>
              <a:ext uri="{FF2B5EF4-FFF2-40B4-BE49-F238E27FC236}">
                <a16:creationId xmlns:a16="http://schemas.microsoft.com/office/drawing/2014/main" id="{733BACE8-232A-4F54-BFC3-A6B8FFFC772E}"/>
              </a:ext>
            </a:extLst>
          </p:cNvPr>
          <p:cNvSpPr txBox="1">
            <a:spLocks noGrp="1"/>
          </p:cNvSpPr>
          <p:nvPr>
            <p:ph type="subTitle" idx="2"/>
          </p:nvPr>
        </p:nvSpPr>
        <p:spPr>
          <a:xfrm>
            <a:off x="716625" y="1360275"/>
            <a:ext cx="3699300" cy="2938800"/>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Arial" panose="020B0604020202020204" pitchFamily="34" charset="0"/>
              <a:buChar char="•"/>
            </a:pPr>
            <a:r>
              <a:rPr lang="en-US" dirty="0"/>
              <a:t>An early form was created by Stephen Wolfram for </a:t>
            </a:r>
            <a:r>
              <a:rPr lang="en-US"/>
              <a:t>doing math </a:t>
            </a:r>
            <a:r>
              <a:rPr lang="en-US" dirty="0"/>
              <a:t>on computers: the </a:t>
            </a:r>
            <a:r>
              <a:rPr lang="en-US" i="1" dirty="0">
                <a:hlinkClick r:id="rId3"/>
              </a:rPr>
              <a:t>Mathematica</a:t>
            </a:r>
            <a:r>
              <a:rPr lang="en-US" dirty="0">
                <a:hlinkClick r:id="rId3"/>
              </a:rPr>
              <a:t> software</a:t>
            </a:r>
            <a:r>
              <a:rPr lang="en-US" dirty="0"/>
              <a:t> (1988) could do math and output visualizations.</a:t>
            </a:r>
          </a:p>
          <a:p>
            <a:pPr marL="285750" lvl="0" indent="-285750" algn="l" rtl="0">
              <a:spcBef>
                <a:spcPts val="0"/>
              </a:spcBef>
              <a:spcAft>
                <a:spcPts val="0"/>
              </a:spcAft>
              <a:buFont typeface="Arial" panose="020B0604020202020204" pitchFamily="34" charset="0"/>
              <a:buChar char="•"/>
            </a:pPr>
            <a:r>
              <a:rPr lang="en-US" dirty="0"/>
              <a:t>Wolfram wrote "The idea of a notebook is to have an interactive document that freely mixes code, results, graphics, text and everything else.”</a:t>
            </a:r>
          </a:p>
          <a:p>
            <a:pPr marL="285750" lvl="0" indent="-285750" algn="l" rtl="0">
              <a:spcBef>
                <a:spcPts val="0"/>
              </a:spcBef>
              <a:spcAft>
                <a:spcPts val="0"/>
              </a:spcAft>
              <a:buFont typeface="Arial" panose="020B0604020202020204" pitchFamily="34" charset="0"/>
              <a:buChar char="•"/>
            </a:pPr>
            <a:r>
              <a:rPr lang="en-US" dirty="0"/>
              <a:t>Colombian physicist Fernando Pérez created </a:t>
            </a:r>
            <a:r>
              <a:rPr lang="en-US" dirty="0" err="1"/>
              <a:t>iPython</a:t>
            </a:r>
            <a:r>
              <a:rPr lang="en-US" dirty="0"/>
              <a:t> in 2001, then created Project </a:t>
            </a:r>
            <a:r>
              <a:rPr lang="en-US" dirty="0" err="1"/>
              <a:t>Jupyter</a:t>
            </a:r>
            <a:r>
              <a:rPr lang="en-US" dirty="0"/>
              <a:t> in 2014</a:t>
            </a:r>
          </a:p>
          <a:p>
            <a:pPr marL="285750" lvl="0" indent="-285750" algn="l" rtl="0">
              <a:spcBef>
                <a:spcPts val="0"/>
              </a:spcBef>
              <a:spcAft>
                <a:spcPts val="0"/>
              </a:spcAft>
              <a:buFont typeface="Arial" panose="020B0604020202020204" pitchFamily="34" charset="0"/>
              <a:buChar char="•"/>
            </a:pPr>
            <a:endParaRPr dirty="0"/>
          </a:p>
          <a:p>
            <a:pPr marL="0" lvl="0" indent="0" algn="l" rtl="0">
              <a:spcBef>
                <a:spcPts val="0"/>
              </a:spcBef>
              <a:spcAft>
                <a:spcPts val="0"/>
              </a:spcAft>
              <a:buNone/>
            </a:pPr>
            <a:endParaRPr dirty="0"/>
          </a:p>
        </p:txBody>
      </p:sp>
      <p:grpSp>
        <p:nvGrpSpPr>
          <p:cNvPr id="2624" name="Google Shape;2624;p30">
            <a:extLst>
              <a:ext uri="{FF2B5EF4-FFF2-40B4-BE49-F238E27FC236}">
                <a16:creationId xmlns:a16="http://schemas.microsoft.com/office/drawing/2014/main" id="{D3B0B7D0-BE4F-37D1-BB5C-6AEA1586028E}"/>
              </a:ext>
            </a:extLst>
          </p:cNvPr>
          <p:cNvGrpSpPr/>
          <p:nvPr/>
        </p:nvGrpSpPr>
        <p:grpSpPr>
          <a:xfrm>
            <a:off x="122000" y="4917447"/>
            <a:ext cx="4420450" cy="226056"/>
            <a:chOff x="122000" y="4917447"/>
            <a:chExt cx="4420450" cy="226056"/>
          </a:xfrm>
        </p:grpSpPr>
        <p:sp>
          <p:nvSpPr>
            <p:cNvPr id="2625" name="Google Shape;2625;p30">
              <a:extLst>
                <a:ext uri="{FF2B5EF4-FFF2-40B4-BE49-F238E27FC236}">
                  <a16:creationId xmlns:a16="http://schemas.microsoft.com/office/drawing/2014/main" id="{80A53BC7-46CB-4C86-41B1-485B14575580}"/>
                </a:ext>
              </a:extLst>
            </p:cNvPr>
            <p:cNvSpPr/>
            <p:nvPr/>
          </p:nvSpPr>
          <p:spPr>
            <a:xfrm>
              <a:off x="122000" y="5120767"/>
              <a:ext cx="239400" cy="22734"/>
            </a:xfrm>
            <a:custGeom>
              <a:avLst/>
              <a:gdLst/>
              <a:ahLst/>
              <a:cxnLst/>
              <a:rect l="l" t="t" r="r" b="b"/>
              <a:pathLst>
                <a:path w="665" h="389" extrusionOk="0">
                  <a:moveTo>
                    <a:pt x="0" y="0"/>
                  </a:moveTo>
                  <a:lnTo>
                    <a:pt x="665" y="0"/>
                  </a:lnTo>
                  <a:lnTo>
                    <a:pt x="665" y="389"/>
                  </a:lnTo>
                  <a:lnTo>
                    <a:pt x="0" y="389"/>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26" name="Google Shape;2626;p30">
              <a:extLst>
                <a:ext uri="{FF2B5EF4-FFF2-40B4-BE49-F238E27FC236}">
                  <a16:creationId xmlns:a16="http://schemas.microsoft.com/office/drawing/2014/main" id="{358E1A22-673E-7327-C58C-DE746E1347CE}"/>
                </a:ext>
              </a:extLst>
            </p:cNvPr>
            <p:cNvSpPr/>
            <p:nvPr/>
          </p:nvSpPr>
          <p:spPr>
            <a:xfrm>
              <a:off x="420441" y="5093416"/>
              <a:ext cx="239400" cy="50085"/>
            </a:xfrm>
            <a:custGeom>
              <a:avLst/>
              <a:gdLst/>
              <a:ahLst/>
              <a:cxnLst/>
              <a:rect l="l" t="t" r="r" b="b"/>
              <a:pathLst>
                <a:path w="665" h="857" extrusionOk="0">
                  <a:moveTo>
                    <a:pt x="0" y="0"/>
                  </a:moveTo>
                  <a:lnTo>
                    <a:pt x="665" y="0"/>
                  </a:lnTo>
                  <a:lnTo>
                    <a:pt x="665" y="857"/>
                  </a:lnTo>
                  <a:lnTo>
                    <a:pt x="0" y="857"/>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27" name="Google Shape;2627;p30">
              <a:extLst>
                <a:ext uri="{FF2B5EF4-FFF2-40B4-BE49-F238E27FC236}">
                  <a16:creationId xmlns:a16="http://schemas.microsoft.com/office/drawing/2014/main" id="{6C51C30C-36D8-265B-0022-B72111B8E73F}"/>
                </a:ext>
              </a:extLst>
            </p:cNvPr>
            <p:cNvSpPr/>
            <p:nvPr/>
          </p:nvSpPr>
          <p:spPr>
            <a:xfrm>
              <a:off x="719241" y="5077403"/>
              <a:ext cx="239400" cy="66098"/>
            </a:xfrm>
            <a:custGeom>
              <a:avLst/>
              <a:gdLst/>
              <a:ahLst/>
              <a:cxnLst/>
              <a:rect l="l" t="t" r="r" b="b"/>
              <a:pathLst>
                <a:path w="665" h="1131" extrusionOk="0">
                  <a:moveTo>
                    <a:pt x="0" y="0"/>
                  </a:moveTo>
                  <a:lnTo>
                    <a:pt x="665" y="0"/>
                  </a:lnTo>
                  <a:lnTo>
                    <a:pt x="665" y="1131"/>
                  </a:lnTo>
                  <a:lnTo>
                    <a:pt x="0" y="1131"/>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28" name="Google Shape;2628;p30">
              <a:extLst>
                <a:ext uri="{FF2B5EF4-FFF2-40B4-BE49-F238E27FC236}">
                  <a16:creationId xmlns:a16="http://schemas.microsoft.com/office/drawing/2014/main" id="{0460A1C2-47BF-C658-520F-AD64367A2D2B}"/>
                </a:ext>
              </a:extLst>
            </p:cNvPr>
            <p:cNvSpPr/>
            <p:nvPr/>
          </p:nvSpPr>
          <p:spPr>
            <a:xfrm>
              <a:off x="1018042" y="5048825"/>
              <a:ext cx="239400" cy="94677"/>
            </a:xfrm>
            <a:custGeom>
              <a:avLst/>
              <a:gdLst/>
              <a:ahLst/>
              <a:cxnLst/>
              <a:rect l="l" t="t" r="r" b="b"/>
              <a:pathLst>
                <a:path w="665" h="1620" extrusionOk="0">
                  <a:moveTo>
                    <a:pt x="0" y="0"/>
                  </a:moveTo>
                  <a:lnTo>
                    <a:pt x="665" y="0"/>
                  </a:lnTo>
                  <a:lnTo>
                    <a:pt x="665" y="1620"/>
                  </a:lnTo>
                  <a:lnTo>
                    <a:pt x="0" y="1620"/>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29" name="Google Shape;2629;p30">
              <a:extLst>
                <a:ext uri="{FF2B5EF4-FFF2-40B4-BE49-F238E27FC236}">
                  <a16:creationId xmlns:a16="http://schemas.microsoft.com/office/drawing/2014/main" id="{E9E9499E-DA56-17B9-5706-7F6B0A097ABD}"/>
                </a:ext>
              </a:extLst>
            </p:cNvPr>
            <p:cNvSpPr/>
            <p:nvPr/>
          </p:nvSpPr>
          <p:spPr>
            <a:xfrm>
              <a:off x="1316483" y="5020539"/>
              <a:ext cx="239760" cy="122963"/>
            </a:xfrm>
            <a:custGeom>
              <a:avLst/>
              <a:gdLst/>
              <a:ahLst/>
              <a:cxnLst/>
              <a:rect l="l" t="t" r="r" b="b"/>
              <a:pathLst>
                <a:path w="666" h="2104" extrusionOk="0">
                  <a:moveTo>
                    <a:pt x="0" y="0"/>
                  </a:moveTo>
                  <a:lnTo>
                    <a:pt x="666" y="0"/>
                  </a:lnTo>
                  <a:lnTo>
                    <a:pt x="666" y="2104"/>
                  </a:lnTo>
                  <a:lnTo>
                    <a:pt x="0" y="2104"/>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30" name="Google Shape;2630;p30">
              <a:extLst>
                <a:ext uri="{FF2B5EF4-FFF2-40B4-BE49-F238E27FC236}">
                  <a16:creationId xmlns:a16="http://schemas.microsoft.com/office/drawing/2014/main" id="{4731C9CF-4B85-D90B-4B88-F749435B6F1A}"/>
                </a:ext>
              </a:extLst>
            </p:cNvPr>
            <p:cNvSpPr/>
            <p:nvPr/>
          </p:nvSpPr>
          <p:spPr>
            <a:xfrm>
              <a:off x="1615283" y="5009493"/>
              <a:ext cx="239400" cy="134009"/>
            </a:xfrm>
            <a:custGeom>
              <a:avLst/>
              <a:gdLst/>
              <a:ahLst/>
              <a:cxnLst/>
              <a:rect l="l" t="t" r="r" b="b"/>
              <a:pathLst>
                <a:path w="665" h="2293" extrusionOk="0">
                  <a:moveTo>
                    <a:pt x="0" y="0"/>
                  </a:moveTo>
                  <a:lnTo>
                    <a:pt x="665" y="0"/>
                  </a:lnTo>
                  <a:lnTo>
                    <a:pt x="665" y="2293"/>
                  </a:lnTo>
                  <a:lnTo>
                    <a:pt x="0" y="229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31" name="Google Shape;2631;p30">
              <a:extLst>
                <a:ext uri="{FF2B5EF4-FFF2-40B4-BE49-F238E27FC236}">
                  <a16:creationId xmlns:a16="http://schemas.microsoft.com/office/drawing/2014/main" id="{E5A8B6AA-7394-C8EE-054A-9E23A25C786E}"/>
                </a:ext>
              </a:extLst>
            </p:cNvPr>
            <p:cNvSpPr/>
            <p:nvPr/>
          </p:nvSpPr>
          <p:spPr>
            <a:xfrm>
              <a:off x="2212525" y="4988980"/>
              <a:ext cx="239400" cy="154522"/>
            </a:xfrm>
            <a:custGeom>
              <a:avLst/>
              <a:gdLst/>
              <a:ahLst/>
              <a:cxnLst/>
              <a:rect l="l" t="t" r="r" b="b"/>
              <a:pathLst>
                <a:path w="665" h="2644" extrusionOk="0">
                  <a:moveTo>
                    <a:pt x="0" y="0"/>
                  </a:moveTo>
                  <a:lnTo>
                    <a:pt x="665" y="0"/>
                  </a:lnTo>
                  <a:lnTo>
                    <a:pt x="665" y="2644"/>
                  </a:lnTo>
                  <a:lnTo>
                    <a:pt x="0" y="2644"/>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32" name="Google Shape;2632;p30">
              <a:extLst>
                <a:ext uri="{FF2B5EF4-FFF2-40B4-BE49-F238E27FC236}">
                  <a16:creationId xmlns:a16="http://schemas.microsoft.com/office/drawing/2014/main" id="{F714A180-0F20-96C8-3ADA-A95E7CCB2D3C}"/>
                </a:ext>
              </a:extLst>
            </p:cNvPr>
            <p:cNvSpPr/>
            <p:nvPr/>
          </p:nvSpPr>
          <p:spPr>
            <a:xfrm>
              <a:off x="2809766" y="4980623"/>
              <a:ext cx="239400" cy="162879"/>
            </a:xfrm>
            <a:custGeom>
              <a:avLst/>
              <a:gdLst/>
              <a:ahLst/>
              <a:cxnLst/>
              <a:rect l="l" t="t" r="r" b="b"/>
              <a:pathLst>
                <a:path w="665" h="2787" extrusionOk="0">
                  <a:moveTo>
                    <a:pt x="0" y="0"/>
                  </a:moveTo>
                  <a:lnTo>
                    <a:pt x="665" y="0"/>
                  </a:lnTo>
                  <a:lnTo>
                    <a:pt x="665" y="2787"/>
                  </a:lnTo>
                  <a:lnTo>
                    <a:pt x="0" y="2787"/>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33" name="Google Shape;2633;p30">
              <a:extLst>
                <a:ext uri="{FF2B5EF4-FFF2-40B4-BE49-F238E27FC236}">
                  <a16:creationId xmlns:a16="http://schemas.microsoft.com/office/drawing/2014/main" id="{720A5B1D-CC45-371C-4FB2-67F5C2C7BB53}"/>
                </a:ext>
              </a:extLst>
            </p:cNvPr>
            <p:cNvSpPr/>
            <p:nvPr/>
          </p:nvSpPr>
          <p:spPr>
            <a:xfrm>
              <a:off x="3108567" y="4966948"/>
              <a:ext cx="239400" cy="176555"/>
            </a:xfrm>
            <a:custGeom>
              <a:avLst/>
              <a:gdLst/>
              <a:ahLst/>
              <a:cxnLst/>
              <a:rect l="l" t="t" r="r" b="b"/>
              <a:pathLst>
                <a:path w="665" h="3021" extrusionOk="0">
                  <a:moveTo>
                    <a:pt x="0" y="0"/>
                  </a:moveTo>
                  <a:lnTo>
                    <a:pt x="665" y="0"/>
                  </a:lnTo>
                  <a:lnTo>
                    <a:pt x="665" y="3021"/>
                  </a:lnTo>
                  <a:lnTo>
                    <a:pt x="0" y="3021"/>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34" name="Google Shape;2634;p30">
              <a:extLst>
                <a:ext uri="{FF2B5EF4-FFF2-40B4-BE49-F238E27FC236}">
                  <a16:creationId xmlns:a16="http://schemas.microsoft.com/office/drawing/2014/main" id="{4987DBBE-6C77-5B81-EF74-33ECCFE7BABC}"/>
                </a:ext>
              </a:extLst>
            </p:cNvPr>
            <p:cNvSpPr/>
            <p:nvPr/>
          </p:nvSpPr>
          <p:spPr>
            <a:xfrm>
              <a:off x="3407008" y="4938486"/>
              <a:ext cx="239400" cy="205016"/>
            </a:xfrm>
            <a:custGeom>
              <a:avLst/>
              <a:gdLst/>
              <a:ahLst/>
              <a:cxnLst/>
              <a:rect l="l" t="t" r="r" b="b"/>
              <a:pathLst>
                <a:path w="665" h="3508" extrusionOk="0">
                  <a:moveTo>
                    <a:pt x="0" y="0"/>
                  </a:moveTo>
                  <a:lnTo>
                    <a:pt x="665" y="0"/>
                  </a:lnTo>
                  <a:lnTo>
                    <a:pt x="665" y="3508"/>
                  </a:lnTo>
                  <a:lnTo>
                    <a:pt x="0" y="3508"/>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35" name="Google Shape;2635;p30">
              <a:extLst>
                <a:ext uri="{FF2B5EF4-FFF2-40B4-BE49-F238E27FC236}">
                  <a16:creationId xmlns:a16="http://schemas.microsoft.com/office/drawing/2014/main" id="{A684F463-1E14-3187-D832-BA966CCF59E3}"/>
                </a:ext>
              </a:extLst>
            </p:cNvPr>
            <p:cNvSpPr/>
            <p:nvPr/>
          </p:nvSpPr>
          <p:spPr>
            <a:xfrm>
              <a:off x="3705808" y="4945207"/>
              <a:ext cx="239400" cy="198295"/>
            </a:xfrm>
            <a:custGeom>
              <a:avLst/>
              <a:gdLst/>
              <a:ahLst/>
              <a:cxnLst/>
              <a:rect l="l" t="t" r="r" b="b"/>
              <a:pathLst>
                <a:path w="665" h="3393" extrusionOk="0">
                  <a:moveTo>
                    <a:pt x="0" y="0"/>
                  </a:moveTo>
                  <a:lnTo>
                    <a:pt x="665" y="0"/>
                  </a:lnTo>
                  <a:lnTo>
                    <a:pt x="665" y="3393"/>
                  </a:lnTo>
                  <a:lnTo>
                    <a:pt x="0" y="339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36" name="Google Shape;2636;p30">
              <a:extLst>
                <a:ext uri="{FF2B5EF4-FFF2-40B4-BE49-F238E27FC236}">
                  <a16:creationId xmlns:a16="http://schemas.microsoft.com/office/drawing/2014/main" id="{4D55D994-87AB-B9C0-F82A-B98FBBE2058B}"/>
                </a:ext>
              </a:extLst>
            </p:cNvPr>
            <p:cNvSpPr/>
            <p:nvPr/>
          </p:nvSpPr>
          <p:spPr>
            <a:xfrm>
              <a:off x="4004609" y="4929545"/>
              <a:ext cx="239400" cy="213958"/>
            </a:xfrm>
            <a:custGeom>
              <a:avLst/>
              <a:gdLst/>
              <a:ahLst/>
              <a:cxnLst/>
              <a:rect l="l" t="t" r="r" b="b"/>
              <a:pathLst>
                <a:path w="665" h="3661" extrusionOk="0">
                  <a:moveTo>
                    <a:pt x="0" y="0"/>
                  </a:moveTo>
                  <a:lnTo>
                    <a:pt x="665" y="0"/>
                  </a:lnTo>
                  <a:lnTo>
                    <a:pt x="665" y="3661"/>
                  </a:lnTo>
                  <a:lnTo>
                    <a:pt x="0" y="3661"/>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37" name="Google Shape;2637;p30">
              <a:extLst>
                <a:ext uri="{FF2B5EF4-FFF2-40B4-BE49-F238E27FC236}">
                  <a16:creationId xmlns:a16="http://schemas.microsoft.com/office/drawing/2014/main" id="{D46D64D8-6E77-739E-79DC-D8FF9CB5F0EB}"/>
                </a:ext>
              </a:extLst>
            </p:cNvPr>
            <p:cNvSpPr/>
            <p:nvPr/>
          </p:nvSpPr>
          <p:spPr>
            <a:xfrm>
              <a:off x="4303050" y="4917447"/>
              <a:ext cx="239400" cy="226056"/>
            </a:xfrm>
            <a:custGeom>
              <a:avLst/>
              <a:gdLst/>
              <a:ahLst/>
              <a:cxnLst/>
              <a:rect l="l" t="t" r="r" b="b"/>
              <a:pathLst>
                <a:path w="665" h="3868" extrusionOk="0">
                  <a:moveTo>
                    <a:pt x="0" y="0"/>
                  </a:moveTo>
                  <a:lnTo>
                    <a:pt x="665" y="0"/>
                  </a:lnTo>
                  <a:lnTo>
                    <a:pt x="665" y="3868"/>
                  </a:lnTo>
                  <a:lnTo>
                    <a:pt x="0" y="3868"/>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38" name="Google Shape;2638;p30">
              <a:extLst>
                <a:ext uri="{FF2B5EF4-FFF2-40B4-BE49-F238E27FC236}">
                  <a16:creationId xmlns:a16="http://schemas.microsoft.com/office/drawing/2014/main" id="{5BF9659C-3146-2005-6B77-E45E21C94E4A}"/>
                </a:ext>
              </a:extLst>
            </p:cNvPr>
            <p:cNvSpPr/>
            <p:nvPr/>
          </p:nvSpPr>
          <p:spPr>
            <a:xfrm>
              <a:off x="1914084" y="5026208"/>
              <a:ext cx="239400" cy="117294"/>
            </a:xfrm>
            <a:custGeom>
              <a:avLst/>
              <a:gdLst/>
              <a:ahLst/>
              <a:cxnLst/>
              <a:rect l="l" t="t" r="r" b="b"/>
              <a:pathLst>
                <a:path w="665" h="2007" extrusionOk="0">
                  <a:moveTo>
                    <a:pt x="0" y="0"/>
                  </a:moveTo>
                  <a:lnTo>
                    <a:pt x="665" y="0"/>
                  </a:lnTo>
                  <a:lnTo>
                    <a:pt x="665" y="2007"/>
                  </a:lnTo>
                  <a:lnTo>
                    <a:pt x="0" y="2007"/>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39" name="Google Shape;2639;p30">
              <a:extLst>
                <a:ext uri="{FF2B5EF4-FFF2-40B4-BE49-F238E27FC236}">
                  <a16:creationId xmlns:a16="http://schemas.microsoft.com/office/drawing/2014/main" id="{6DF7C616-A787-A234-707A-A69F4B88AD53}"/>
                </a:ext>
              </a:extLst>
            </p:cNvPr>
            <p:cNvSpPr/>
            <p:nvPr/>
          </p:nvSpPr>
          <p:spPr>
            <a:xfrm>
              <a:off x="2510966" y="5013584"/>
              <a:ext cx="239400" cy="129918"/>
            </a:xfrm>
            <a:custGeom>
              <a:avLst/>
              <a:gdLst/>
              <a:ahLst/>
              <a:cxnLst/>
              <a:rect l="l" t="t" r="r" b="b"/>
              <a:pathLst>
                <a:path w="665" h="2223" extrusionOk="0">
                  <a:moveTo>
                    <a:pt x="0" y="0"/>
                  </a:moveTo>
                  <a:lnTo>
                    <a:pt x="665" y="0"/>
                  </a:lnTo>
                  <a:lnTo>
                    <a:pt x="665" y="2223"/>
                  </a:lnTo>
                  <a:lnTo>
                    <a:pt x="0" y="222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2640" name="Google Shape;2640;p30">
            <a:extLst>
              <a:ext uri="{FF2B5EF4-FFF2-40B4-BE49-F238E27FC236}">
                <a16:creationId xmlns:a16="http://schemas.microsoft.com/office/drawing/2014/main" id="{42B4EC3C-D0C9-B472-98FD-0052ABCF97B8}"/>
              </a:ext>
            </a:extLst>
          </p:cNvPr>
          <p:cNvGrpSpPr/>
          <p:nvPr/>
        </p:nvGrpSpPr>
        <p:grpSpPr>
          <a:xfrm>
            <a:off x="4601500" y="4884626"/>
            <a:ext cx="4420450" cy="258877"/>
            <a:chOff x="4601500" y="4884626"/>
            <a:chExt cx="4420450" cy="258877"/>
          </a:xfrm>
        </p:grpSpPr>
        <p:sp>
          <p:nvSpPr>
            <p:cNvPr id="2641" name="Google Shape;2641;p30">
              <a:extLst>
                <a:ext uri="{FF2B5EF4-FFF2-40B4-BE49-F238E27FC236}">
                  <a16:creationId xmlns:a16="http://schemas.microsoft.com/office/drawing/2014/main" id="{943555AD-87EC-1408-922A-D4D4F754E78B}"/>
                </a:ext>
              </a:extLst>
            </p:cNvPr>
            <p:cNvSpPr/>
            <p:nvPr/>
          </p:nvSpPr>
          <p:spPr>
            <a:xfrm flipH="1">
              <a:off x="8782550" y="5120767"/>
              <a:ext cx="239400" cy="22734"/>
            </a:xfrm>
            <a:custGeom>
              <a:avLst/>
              <a:gdLst/>
              <a:ahLst/>
              <a:cxnLst/>
              <a:rect l="l" t="t" r="r" b="b"/>
              <a:pathLst>
                <a:path w="665" h="389" extrusionOk="0">
                  <a:moveTo>
                    <a:pt x="0" y="0"/>
                  </a:moveTo>
                  <a:lnTo>
                    <a:pt x="665" y="0"/>
                  </a:lnTo>
                  <a:lnTo>
                    <a:pt x="665" y="389"/>
                  </a:lnTo>
                  <a:lnTo>
                    <a:pt x="0" y="389"/>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42" name="Google Shape;2642;p30">
              <a:extLst>
                <a:ext uri="{FF2B5EF4-FFF2-40B4-BE49-F238E27FC236}">
                  <a16:creationId xmlns:a16="http://schemas.microsoft.com/office/drawing/2014/main" id="{65506D65-4B74-1506-184D-EE6C666DD850}"/>
                </a:ext>
              </a:extLst>
            </p:cNvPr>
            <p:cNvSpPr/>
            <p:nvPr/>
          </p:nvSpPr>
          <p:spPr>
            <a:xfrm flipH="1">
              <a:off x="8484109" y="5093416"/>
              <a:ext cx="239400" cy="50085"/>
            </a:xfrm>
            <a:custGeom>
              <a:avLst/>
              <a:gdLst/>
              <a:ahLst/>
              <a:cxnLst/>
              <a:rect l="l" t="t" r="r" b="b"/>
              <a:pathLst>
                <a:path w="665" h="857" extrusionOk="0">
                  <a:moveTo>
                    <a:pt x="0" y="0"/>
                  </a:moveTo>
                  <a:lnTo>
                    <a:pt x="665" y="0"/>
                  </a:lnTo>
                  <a:lnTo>
                    <a:pt x="665" y="857"/>
                  </a:lnTo>
                  <a:lnTo>
                    <a:pt x="0" y="857"/>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43" name="Google Shape;2643;p30">
              <a:extLst>
                <a:ext uri="{FF2B5EF4-FFF2-40B4-BE49-F238E27FC236}">
                  <a16:creationId xmlns:a16="http://schemas.microsoft.com/office/drawing/2014/main" id="{9DA9D426-8BAA-A4B9-BD75-BD6D2C173F52}"/>
                </a:ext>
              </a:extLst>
            </p:cNvPr>
            <p:cNvSpPr/>
            <p:nvPr/>
          </p:nvSpPr>
          <p:spPr>
            <a:xfrm flipH="1">
              <a:off x="8185309" y="5077403"/>
              <a:ext cx="239400" cy="66098"/>
            </a:xfrm>
            <a:custGeom>
              <a:avLst/>
              <a:gdLst/>
              <a:ahLst/>
              <a:cxnLst/>
              <a:rect l="l" t="t" r="r" b="b"/>
              <a:pathLst>
                <a:path w="665" h="1131" extrusionOk="0">
                  <a:moveTo>
                    <a:pt x="0" y="0"/>
                  </a:moveTo>
                  <a:lnTo>
                    <a:pt x="665" y="0"/>
                  </a:lnTo>
                  <a:lnTo>
                    <a:pt x="665" y="1131"/>
                  </a:lnTo>
                  <a:lnTo>
                    <a:pt x="0" y="1131"/>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44" name="Google Shape;2644;p30">
              <a:extLst>
                <a:ext uri="{FF2B5EF4-FFF2-40B4-BE49-F238E27FC236}">
                  <a16:creationId xmlns:a16="http://schemas.microsoft.com/office/drawing/2014/main" id="{4D8FB903-4E94-AF91-9D84-D0ED93EF542F}"/>
                </a:ext>
              </a:extLst>
            </p:cNvPr>
            <p:cNvSpPr/>
            <p:nvPr/>
          </p:nvSpPr>
          <p:spPr>
            <a:xfrm flipH="1">
              <a:off x="7886508" y="5048825"/>
              <a:ext cx="239400" cy="94677"/>
            </a:xfrm>
            <a:custGeom>
              <a:avLst/>
              <a:gdLst/>
              <a:ahLst/>
              <a:cxnLst/>
              <a:rect l="l" t="t" r="r" b="b"/>
              <a:pathLst>
                <a:path w="665" h="1620" extrusionOk="0">
                  <a:moveTo>
                    <a:pt x="0" y="0"/>
                  </a:moveTo>
                  <a:lnTo>
                    <a:pt x="665" y="0"/>
                  </a:lnTo>
                  <a:lnTo>
                    <a:pt x="665" y="1620"/>
                  </a:lnTo>
                  <a:lnTo>
                    <a:pt x="0" y="1620"/>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45" name="Google Shape;2645;p30">
              <a:extLst>
                <a:ext uri="{FF2B5EF4-FFF2-40B4-BE49-F238E27FC236}">
                  <a16:creationId xmlns:a16="http://schemas.microsoft.com/office/drawing/2014/main" id="{2AF2940F-5B37-9D12-4E7B-09E08DCB15E1}"/>
                </a:ext>
              </a:extLst>
            </p:cNvPr>
            <p:cNvSpPr/>
            <p:nvPr/>
          </p:nvSpPr>
          <p:spPr>
            <a:xfrm flipH="1">
              <a:off x="7587707" y="5020539"/>
              <a:ext cx="239760" cy="122963"/>
            </a:xfrm>
            <a:custGeom>
              <a:avLst/>
              <a:gdLst/>
              <a:ahLst/>
              <a:cxnLst/>
              <a:rect l="l" t="t" r="r" b="b"/>
              <a:pathLst>
                <a:path w="666" h="2104" extrusionOk="0">
                  <a:moveTo>
                    <a:pt x="0" y="0"/>
                  </a:moveTo>
                  <a:lnTo>
                    <a:pt x="666" y="0"/>
                  </a:lnTo>
                  <a:lnTo>
                    <a:pt x="666" y="2104"/>
                  </a:lnTo>
                  <a:lnTo>
                    <a:pt x="0" y="2104"/>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46" name="Google Shape;2646;p30">
              <a:extLst>
                <a:ext uri="{FF2B5EF4-FFF2-40B4-BE49-F238E27FC236}">
                  <a16:creationId xmlns:a16="http://schemas.microsoft.com/office/drawing/2014/main" id="{D4CB9DE9-BBBA-19B8-CA3F-DE8F9D53028A}"/>
                </a:ext>
              </a:extLst>
            </p:cNvPr>
            <p:cNvSpPr/>
            <p:nvPr/>
          </p:nvSpPr>
          <p:spPr>
            <a:xfrm flipH="1">
              <a:off x="7289267" y="5009493"/>
              <a:ext cx="239400" cy="134009"/>
            </a:xfrm>
            <a:custGeom>
              <a:avLst/>
              <a:gdLst/>
              <a:ahLst/>
              <a:cxnLst/>
              <a:rect l="l" t="t" r="r" b="b"/>
              <a:pathLst>
                <a:path w="665" h="2293" extrusionOk="0">
                  <a:moveTo>
                    <a:pt x="0" y="0"/>
                  </a:moveTo>
                  <a:lnTo>
                    <a:pt x="665" y="0"/>
                  </a:lnTo>
                  <a:lnTo>
                    <a:pt x="665" y="2293"/>
                  </a:lnTo>
                  <a:lnTo>
                    <a:pt x="0" y="229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47" name="Google Shape;2647;p30">
              <a:extLst>
                <a:ext uri="{FF2B5EF4-FFF2-40B4-BE49-F238E27FC236}">
                  <a16:creationId xmlns:a16="http://schemas.microsoft.com/office/drawing/2014/main" id="{3E851176-6671-816C-7EB2-714FAD2FB263}"/>
                </a:ext>
              </a:extLst>
            </p:cNvPr>
            <p:cNvSpPr/>
            <p:nvPr/>
          </p:nvSpPr>
          <p:spPr>
            <a:xfrm flipH="1">
              <a:off x="6692025" y="4988980"/>
              <a:ext cx="239400" cy="154522"/>
            </a:xfrm>
            <a:custGeom>
              <a:avLst/>
              <a:gdLst/>
              <a:ahLst/>
              <a:cxnLst/>
              <a:rect l="l" t="t" r="r" b="b"/>
              <a:pathLst>
                <a:path w="665" h="2644" extrusionOk="0">
                  <a:moveTo>
                    <a:pt x="0" y="0"/>
                  </a:moveTo>
                  <a:lnTo>
                    <a:pt x="665" y="0"/>
                  </a:lnTo>
                  <a:lnTo>
                    <a:pt x="665" y="2644"/>
                  </a:lnTo>
                  <a:lnTo>
                    <a:pt x="0" y="2644"/>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48" name="Google Shape;2648;p30">
              <a:extLst>
                <a:ext uri="{FF2B5EF4-FFF2-40B4-BE49-F238E27FC236}">
                  <a16:creationId xmlns:a16="http://schemas.microsoft.com/office/drawing/2014/main" id="{887A7140-4FA5-B854-347D-E923B9B831C8}"/>
                </a:ext>
              </a:extLst>
            </p:cNvPr>
            <p:cNvSpPr/>
            <p:nvPr/>
          </p:nvSpPr>
          <p:spPr>
            <a:xfrm flipH="1">
              <a:off x="6094784" y="4980623"/>
              <a:ext cx="239400" cy="162879"/>
            </a:xfrm>
            <a:custGeom>
              <a:avLst/>
              <a:gdLst/>
              <a:ahLst/>
              <a:cxnLst/>
              <a:rect l="l" t="t" r="r" b="b"/>
              <a:pathLst>
                <a:path w="665" h="2787" extrusionOk="0">
                  <a:moveTo>
                    <a:pt x="0" y="0"/>
                  </a:moveTo>
                  <a:lnTo>
                    <a:pt x="665" y="0"/>
                  </a:lnTo>
                  <a:lnTo>
                    <a:pt x="665" y="2787"/>
                  </a:lnTo>
                  <a:lnTo>
                    <a:pt x="0" y="2787"/>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49" name="Google Shape;2649;p30">
              <a:extLst>
                <a:ext uri="{FF2B5EF4-FFF2-40B4-BE49-F238E27FC236}">
                  <a16:creationId xmlns:a16="http://schemas.microsoft.com/office/drawing/2014/main" id="{162997F8-4B92-B37E-EC62-85CE6B721E3E}"/>
                </a:ext>
              </a:extLst>
            </p:cNvPr>
            <p:cNvSpPr/>
            <p:nvPr/>
          </p:nvSpPr>
          <p:spPr>
            <a:xfrm flipH="1">
              <a:off x="5795983" y="4966948"/>
              <a:ext cx="239400" cy="176555"/>
            </a:xfrm>
            <a:custGeom>
              <a:avLst/>
              <a:gdLst/>
              <a:ahLst/>
              <a:cxnLst/>
              <a:rect l="l" t="t" r="r" b="b"/>
              <a:pathLst>
                <a:path w="665" h="3021" extrusionOk="0">
                  <a:moveTo>
                    <a:pt x="0" y="0"/>
                  </a:moveTo>
                  <a:lnTo>
                    <a:pt x="665" y="0"/>
                  </a:lnTo>
                  <a:lnTo>
                    <a:pt x="665" y="3021"/>
                  </a:lnTo>
                  <a:lnTo>
                    <a:pt x="0" y="3021"/>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50" name="Google Shape;2650;p30">
              <a:extLst>
                <a:ext uri="{FF2B5EF4-FFF2-40B4-BE49-F238E27FC236}">
                  <a16:creationId xmlns:a16="http://schemas.microsoft.com/office/drawing/2014/main" id="{5929B64A-BEFE-5A21-31A6-59F421EC28FF}"/>
                </a:ext>
              </a:extLst>
            </p:cNvPr>
            <p:cNvSpPr/>
            <p:nvPr/>
          </p:nvSpPr>
          <p:spPr>
            <a:xfrm flipH="1">
              <a:off x="5497542" y="4938486"/>
              <a:ext cx="239400" cy="205016"/>
            </a:xfrm>
            <a:custGeom>
              <a:avLst/>
              <a:gdLst/>
              <a:ahLst/>
              <a:cxnLst/>
              <a:rect l="l" t="t" r="r" b="b"/>
              <a:pathLst>
                <a:path w="665" h="3508" extrusionOk="0">
                  <a:moveTo>
                    <a:pt x="0" y="0"/>
                  </a:moveTo>
                  <a:lnTo>
                    <a:pt x="665" y="0"/>
                  </a:lnTo>
                  <a:lnTo>
                    <a:pt x="665" y="3508"/>
                  </a:lnTo>
                  <a:lnTo>
                    <a:pt x="0" y="3508"/>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51" name="Google Shape;2651;p30">
              <a:extLst>
                <a:ext uri="{FF2B5EF4-FFF2-40B4-BE49-F238E27FC236}">
                  <a16:creationId xmlns:a16="http://schemas.microsoft.com/office/drawing/2014/main" id="{85F3343A-B51B-4465-0B04-8C9B5C24041D}"/>
                </a:ext>
              </a:extLst>
            </p:cNvPr>
            <p:cNvSpPr/>
            <p:nvPr/>
          </p:nvSpPr>
          <p:spPr>
            <a:xfrm flipH="1">
              <a:off x="5198742" y="4945207"/>
              <a:ext cx="239400" cy="198295"/>
            </a:xfrm>
            <a:custGeom>
              <a:avLst/>
              <a:gdLst/>
              <a:ahLst/>
              <a:cxnLst/>
              <a:rect l="l" t="t" r="r" b="b"/>
              <a:pathLst>
                <a:path w="665" h="3393" extrusionOk="0">
                  <a:moveTo>
                    <a:pt x="0" y="0"/>
                  </a:moveTo>
                  <a:lnTo>
                    <a:pt x="665" y="0"/>
                  </a:lnTo>
                  <a:lnTo>
                    <a:pt x="665" y="3393"/>
                  </a:lnTo>
                  <a:lnTo>
                    <a:pt x="0" y="339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52" name="Google Shape;2652;p30">
              <a:extLst>
                <a:ext uri="{FF2B5EF4-FFF2-40B4-BE49-F238E27FC236}">
                  <a16:creationId xmlns:a16="http://schemas.microsoft.com/office/drawing/2014/main" id="{31B45F2F-7148-8CD2-6444-07E1FEF3EB9D}"/>
                </a:ext>
              </a:extLst>
            </p:cNvPr>
            <p:cNvSpPr/>
            <p:nvPr/>
          </p:nvSpPr>
          <p:spPr>
            <a:xfrm flipH="1">
              <a:off x="4899941" y="4929545"/>
              <a:ext cx="239400" cy="213958"/>
            </a:xfrm>
            <a:custGeom>
              <a:avLst/>
              <a:gdLst/>
              <a:ahLst/>
              <a:cxnLst/>
              <a:rect l="l" t="t" r="r" b="b"/>
              <a:pathLst>
                <a:path w="665" h="3661" extrusionOk="0">
                  <a:moveTo>
                    <a:pt x="0" y="0"/>
                  </a:moveTo>
                  <a:lnTo>
                    <a:pt x="665" y="0"/>
                  </a:lnTo>
                  <a:lnTo>
                    <a:pt x="665" y="3661"/>
                  </a:lnTo>
                  <a:lnTo>
                    <a:pt x="0" y="3661"/>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53" name="Google Shape;2653;p30">
              <a:extLst>
                <a:ext uri="{FF2B5EF4-FFF2-40B4-BE49-F238E27FC236}">
                  <a16:creationId xmlns:a16="http://schemas.microsoft.com/office/drawing/2014/main" id="{065C5D29-1C9F-DF04-8364-D353EDEFA0A0}"/>
                </a:ext>
              </a:extLst>
            </p:cNvPr>
            <p:cNvSpPr/>
            <p:nvPr/>
          </p:nvSpPr>
          <p:spPr>
            <a:xfrm flipH="1">
              <a:off x="4601500" y="4884626"/>
              <a:ext cx="239400" cy="258876"/>
            </a:xfrm>
            <a:custGeom>
              <a:avLst/>
              <a:gdLst/>
              <a:ahLst/>
              <a:cxnLst/>
              <a:rect l="l" t="t" r="r" b="b"/>
              <a:pathLst>
                <a:path w="665" h="3868" extrusionOk="0">
                  <a:moveTo>
                    <a:pt x="0" y="0"/>
                  </a:moveTo>
                  <a:lnTo>
                    <a:pt x="665" y="0"/>
                  </a:lnTo>
                  <a:lnTo>
                    <a:pt x="665" y="3868"/>
                  </a:lnTo>
                  <a:lnTo>
                    <a:pt x="0" y="3868"/>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54" name="Google Shape;2654;p30">
              <a:extLst>
                <a:ext uri="{FF2B5EF4-FFF2-40B4-BE49-F238E27FC236}">
                  <a16:creationId xmlns:a16="http://schemas.microsoft.com/office/drawing/2014/main" id="{BEBE87D3-4BEA-BFD3-A3C0-F14C3466DE5F}"/>
                </a:ext>
              </a:extLst>
            </p:cNvPr>
            <p:cNvSpPr/>
            <p:nvPr/>
          </p:nvSpPr>
          <p:spPr>
            <a:xfrm flipH="1">
              <a:off x="6990466" y="5026208"/>
              <a:ext cx="239400" cy="117294"/>
            </a:xfrm>
            <a:custGeom>
              <a:avLst/>
              <a:gdLst/>
              <a:ahLst/>
              <a:cxnLst/>
              <a:rect l="l" t="t" r="r" b="b"/>
              <a:pathLst>
                <a:path w="665" h="2007" extrusionOk="0">
                  <a:moveTo>
                    <a:pt x="0" y="0"/>
                  </a:moveTo>
                  <a:lnTo>
                    <a:pt x="665" y="0"/>
                  </a:lnTo>
                  <a:lnTo>
                    <a:pt x="665" y="2007"/>
                  </a:lnTo>
                  <a:lnTo>
                    <a:pt x="0" y="2007"/>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55" name="Google Shape;2655;p30">
              <a:extLst>
                <a:ext uri="{FF2B5EF4-FFF2-40B4-BE49-F238E27FC236}">
                  <a16:creationId xmlns:a16="http://schemas.microsoft.com/office/drawing/2014/main" id="{22985EF2-FAA3-81E4-80EF-46897B06A193}"/>
                </a:ext>
              </a:extLst>
            </p:cNvPr>
            <p:cNvSpPr/>
            <p:nvPr/>
          </p:nvSpPr>
          <p:spPr>
            <a:xfrm flipH="1">
              <a:off x="6393584" y="5013584"/>
              <a:ext cx="239400" cy="129918"/>
            </a:xfrm>
            <a:custGeom>
              <a:avLst/>
              <a:gdLst/>
              <a:ahLst/>
              <a:cxnLst/>
              <a:rect l="l" t="t" r="r" b="b"/>
              <a:pathLst>
                <a:path w="665" h="2223" extrusionOk="0">
                  <a:moveTo>
                    <a:pt x="0" y="0"/>
                  </a:moveTo>
                  <a:lnTo>
                    <a:pt x="665" y="0"/>
                  </a:lnTo>
                  <a:lnTo>
                    <a:pt x="665" y="2223"/>
                  </a:lnTo>
                  <a:lnTo>
                    <a:pt x="0" y="222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2656" name="Google Shape;2656;p30">
            <a:extLst>
              <a:ext uri="{FF2B5EF4-FFF2-40B4-BE49-F238E27FC236}">
                <a16:creationId xmlns:a16="http://schemas.microsoft.com/office/drawing/2014/main" id="{C9FA0F5C-AF9A-CFD5-E211-50DBC433E2B0}"/>
              </a:ext>
            </a:extLst>
          </p:cNvPr>
          <p:cNvGrpSpPr/>
          <p:nvPr/>
        </p:nvGrpSpPr>
        <p:grpSpPr>
          <a:xfrm>
            <a:off x="122025" y="5036324"/>
            <a:ext cx="4420450" cy="107173"/>
            <a:chOff x="122000" y="4917447"/>
            <a:chExt cx="4420450" cy="226056"/>
          </a:xfrm>
        </p:grpSpPr>
        <p:sp>
          <p:nvSpPr>
            <p:cNvPr id="2657" name="Google Shape;2657;p30">
              <a:extLst>
                <a:ext uri="{FF2B5EF4-FFF2-40B4-BE49-F238E27FC236}">
                  <a16:creationId xmlns:a16="http://schemas.microsoft.com/office/drawing/2014/main" id="{6CA75449-3331-7162-4E4B-C3035A9D11AC}"/>
                </a:ext>
              </a:extLst>
            </p:cNvPr>
            <p:cNvSpPr/>
            <p:nvPr/>
          </p:nvSpPr>
          <p:spPr>
            <a:xfrm>
              <a:off x="122000" y="5120767"/>
              <a:ext cx="239400" cy="22734"/>
            </a:xfrm>
            <a:custGeom>
              <a:avLst/>
              <a:gdLst/>
              <a:ahLst/>
              <a:cxnLst/>
              <a:rect l="l" t="t" r="r" b="b"/>
              <a:pathLst>
                <a:path w="665" h="389" extrusionOk="0">
                  <a:moveTo>
                    <a:pt x="0" y="0"/>
                  </a:moveTo>
                  <a:lnTo>
                    <a:pt x="665" y="0"/>
                  </a:lnTo>
                  <a:lnTo>
                    <a:pt x="665" y="389"/>
                  </a:lnTo>
                  <a:lnTo>
                    <a:pt x="0" y="389"/>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58" name="Google Shape;2658;p30">
              <a:extLst>
                <a:ext uri="{FF2B5EF4-FFF2-40B4-BE49-F238E27FC236}">
                  <a16:creationId xmlns:a16="http://schemas.microsoft.com/office/drawing/2014/main" id="{F1FA6D14-A071-B1F0-6B85-F607414B423B}"/>
                </a:ext>
              </a:extLst>
            </p:cNvPr>
            <p:cNvSpPr/>
            <p:nvPr/>
          </p:nvSpPr>
          <p:spPr>
            <a:xfrm>
              <a:off x="420441" y="5093416"/>
              <a:ext cx="239400" cy="50085"/>
            </a:xfrm>
            <a:custGeom>
              <a:avLst/>
              <a:gdLst/>
              <a:ahLst/>
              <a:cxnLst/>
              <a:rect l="l" t="t" r="r" b="b"/>
              <a:pathLst>
                <a:path w="665" h="857" extrusionOk="0">
                  <a:moveTo>
                    <a:pt x="0" y="0"/>
                  </a:moveTo>
                  <a:lnTo>
                    <a:pt x="665" y="0"/>
                  </a:lnTo>
                  <a:lnTo>
                    <a:pt x="665" y="857"/>
                  </a:lnTo>
                  <a:lnTo>
                    <a:pt x="0" y="857"/>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59" name="Google Shape;2659;p30">
              <a:extLst>
                <a:ext uri="{FF2B5EF4-FFF2-40B4-BE49-F238E27FC236}">
                  <a16:creationId xmlns:a16="http://schemas.microsoft.com/office/drawing/2014/main" id="{64969AA6-C878-5E7D-216F-7FA61C6A5369}"/>
                </a:ext>
              </a:extLst>
            </p:cNvPr>
            <p:cNvSpPr/>
            <p:nvPr/>
          </p:nvSpPr>
          <p:spPr>
            <a:xfrm>
              <a:off x="719241" y="5077403"/>
              <a:ext cx="239400" cy="66098"/>
            </a:xfrm>
            <a:custGeom>
              <a:avLst/>
              <a:gdLst/>
              <a:ahLst/>
              <a:cxnLst/>
              <a:rect l="l" t="t" r="r" b="b"/>
              <a:pathLst>
                <a:path w="665" h="1131" extrusionOk="0">
                  <a:moveTo>
                    <a:pt x="0" y="0"/>
                  </a:moveTo>
                  <a:lnTo>
                    <a:pt x="665" y="0"/>
                  </a:lnTo>
                  <a:lnTo>
                    <a:pt x="665" y="1131"/>
                  </a:lnTo>
                  <a:lnTo>
                    <a:pt x="0" y="113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60" name="Google Shape;2660;p30">
              <a:extLst>
                <a:ext uri="{FF2B5EF4-FFF2-40B4-BE49-F238E27FC236}">
                  <a16:creationId xmlns:a16="http://schemas.microsoft.com/office/drawing/2014/main" id="{92419631-71A4-97BC-C4B1-50FD67C12E9D}"/>
                </a:ext>
              </a:extLst>
            </p:cNvPr>
            <p:cNvSpPr/>
            <p:nvPr/>
          </p:nvSpPr>
          <p:spPr>
            <a:xfrm>
              <a:off x="1018042" y="5048825"/>
              <a:ext cx="239400" cy="94677"/>
            </a:xfrm>
            <a:custGeom>
              <a:avLst/>
              <a:gdLst/>
              <a:ahLst/>
              <a:cxnLst/>
              <a:rect l="l" t="t" r="r" b="b"/>
              <a:pathLst>
                <a:path w="665" h="1620" extrusionOk="0">
                  <a:moveTo>
                    <a:pt x="0" y="0"/>
                  </a:moveTo>
                  <a:lnTo>
                    <a:pt x="665" y="0"/>
                  </a:lnTo>
                  <a:lnTo>
                    <a:pt x="665" y="1620"/>
                  </a:lnTo>
                  <a:lnTo>
                    <a:pt x="0" y="1620"/>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61" name="Google Shape;2661;p30">
              <a:extLst>
                <a:ext uri="{FF2B5EF4-FFF2-40B4-BE49-F238E27FC236}">
                  <a16:creationId xmlns:a16="http://schemas.microsoft.com/office/drawing/2014/main" id="{8F19BC51-0659-F058-2D4E-781D678CD491}"/>
                </a:ext>
              </a:extLst>
            </p:cNvPr>
            <p:cNvSpPr/>
            <p:nvPr/>
          </p:nvSpPr>
          <p:spPr>
            <a:xfrm>
              <a:off x="1316483" y="5020539"/>
              <a:ext cx="239760" cy="122963"/>
            </a:xfrm>
            <a:custGeom>
              <a:avLst/>
              <a:gdLst/>
              <a:ahLst/>
              <a:cxnLst/>
              <a:rect l="l" t="t" r="r" b="b"/>
              <a:pathLst>
                <a:path w="666" h="2104" extrusionOk="0">
                  <a:moveTo>
                    <a:pt x="0" y="0"/>
                  </a:moveTo>
                  <a:lnTo>
                    <a:pt x="666" y="0"/>
                  </a:lnTo>
                  <a:lnTo>
                    <a:pt x="666" y="2104"/>
                  </a:lnTo>
                  <a:lnTo>
                    <a:pt x="0" y="210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62" name="Google Shape;2662;p30">
              <a:extLst>
                <a:ext uri="{FF2B5EF4-FFF2-40B4-BE49-F238E27FC236}">
                  <a16:creationId xmlns:a16="http://schemas.microsoft.com/office/drawing/2014/main" id="{2C1767D2-DC61-E23C-D0FB-47F3810B522D}"/>
                </a:ext>
              </a:extLst>
            </p:cNvPr>
            <p:cNvSpPr/>
            <p:nvPr/>
          </p:nvSpPr>
          <p:spPr>
            <a:xfrm>
              <a:off x="1615283" y="5009493"/>
              <a:ext cx="239400" cy="134009"/>
            </a:xfrm>
            <a:custGeom>
              <a:avLst/>
              <a:gdLst/>
              <a:ahLst/>
              <a:cxnLst/>
              <a:rect l="l" t="t" r="r" b="b"/>
              <a:pathLst>
                <a:path w="665" h="2293" extrusionOk="0">
                  <a:moveTo>
                    <a:pt x="0" y="0"/>
                  </a:moveTo>
                  <a:lnTo>
                    <a:pt x="665" y="0"/>
                  </a:lnTo>
                  <a:lnTo>
                    <a:pt x="665" y="2293"/>
                  </a:lnTo>
                  <a:lnTo>
                    <a:pt x="0" y="229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63" name="Google Shape;2663;p30">
              <a:extLst>
                <a:ext uri="{FF2B5EF4-FFF2-40B4-BE49-F238E27FC236}">
                  <a16:creationId xmlns:a16="http://schemas.microsoft.com/office/drawing/2014/main" id="{45E45BD0-4F5B-5B02-A1F2-DA21367AB34C}"/>
                </a:ext>
              </a:extLst>
            </p:cNvPr>
            <p:cNvSpPr/>
            <p:nvPr/>
          </p:nvSpPr>
          <p:spPr>
            <a:xfrm>
              <a:off x="2212525" y="4988980"/>
              <a:ext cx="239400" cy="154522"/>
            </a:xfrm>
            <a:custGeom>
              <a:avLst/>
              <a:gdLst/>
              <a:ahLst/>
              <a:cxnLst/>
              <a:rect l="l" t="t" r="r" b="b"/>
              <a:pathLst>
                <a:path w="665" h="2644" extrusionOk="0">
                  <a:moveTo>
                    <a:pt x="0" y="0"/>
                  </a:moveTo>
                  <a:lnTo>
                    <a:pt x="665" y="0"/>
                  </a:lnTo>
                  <a:lnTo>
                    <a:pt x="665" y="2644"/>
                  </a:lnTo>
                  <a:lnTo>
                    <a:pt x="0" y="264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64" name="Google Shape;2664;p30">
              <a:extLst>
                <a:ext uri="{FF2B5EF4-FFF2-40B4-BE49-F238E27FC236}">
                  <a16:creationId xmlns:a16="http://schemas.microsoft.com/office/drawing/2014/main" id="{7AE024F5-E622-B9D6-8493-CC7841247FFF}"/>
                </a:ext>
              </a:extLst>
            </p:cNvPr>
            <p:cNvSpPr/>
            <p:nvPr/>
          </p:nvSpPr>
          <p:spPr>
            <a:xfrm>
              <a:off x="2809766" y="4980623"/>
              <a:ext cx="239400" cy="162879"/>
            </a:xfrm>
            <a:custGeom>
              <a:avLst/>
              <a:gdLst/>
              <a:ahLst/>
              <a:cxnLst/>
              <a:rect l="l" t="t" r="r" b="b"/>
              <a:pathLst>
                <a:path w="665" h="2787" extrusionOk="0">
                  <a:moveTo>
                    <a:pt x="0" y="0"/>
                  </a:moveTo>
                  <a:lnTo>
                    <a:pt x="665" y="0"/>
                  </a:lnTo>
                  <a:lnTo>
                    <a:pt x="665" y="2787"/>
                  </a:lnTo>
                  <a:lnTo>
                    <a:pt x="0" y="2787"/>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65" name="Google Shape;2665;p30">
              <a:extLst>
                <a:ext uri="{FF2B5EF4-FFF2-40B4-BE49-F238E27FC236}">
                  <a16:creationId xmlns:a16="http://schemas.microsoft.com/office/drawing/2014/main" id="{581E214D-F1DC-EA95-8F41-0697E9F9F981}"/>
                </a:ext>
              </a:extLst>
            </p:cNvPr>
            <p:cNvSpPr/>
            <p:nvPr/>
          </p:nvSpPr>
          <p:spPr>
            <a:xfrm>
              <a:off x="3108567" y="4966948"/>
              <a:ext cx="239400" cy="176555"/>
            </a:xfrm>
            <a:custGeom>
              <a:avLst/>
              <a:gdLst/>
              <a:ahLst/>
              <a:cxnLst/>
              <a:rect l="l" t="t" r="r" b="b"/>
              <a:pathLst>
                <a:path w="665" h="3021" extrusionOk="0">
                  <a:moveTo>
                    <a:pt x="0" y="0"/>
                  </a:moveTo>
                  <a:lnTo>
                    <a:pt x="665" y="0"/>
                  </a:lnTo>
                  <a:lnTo>
                    <a:pt x="665" y="3021"/>
                  </a:lnTo>
                  <a:lnTo>
                    <a:pt x="0" y="302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66" name="Google Shape;2666;p30">
              <a:extLst>
                <a:ext uri="{FF2B5EF4-FFF2-40B4-BE49-F238E27FC236}">
                  <a16:creationId xmlns:a16="http://schemas.microsoft.com/office/drawing/2014/main" id="{A3924AF1-3A5E-A5A7-B473-42A8706AF3BB}"/>
                </a:ext>
              </a:extLst>
            </p:cNvPr>
            <p:cNvSpPr/>
            <p:nvPr/>
          </p:nvSpPr>
          <p:spPr>
            <a:xfrm>
              <a:off x="3407008" y="4938486"/>
              <a:ext cx="239400" cy="205016"/>
            </a:xfrm>
            <a:custGeom>
              <a:avLst/>
              <a:gdLst/>
              <a:ahLst/>
              <a:cxnLst/>
              <a:rect l="l" t="t" r="r" b="b"/>
              <a:pathLst>
                <a:path w="665" h="3508" extrusionOk="0">
                  <a:moveTo>
                    <a:pt x="0" y="0"/>
                  </a:moveTo>
                  <a:lnTo>
                    <a:pt x="665" y="0"/>
                  </a:lnTo>
                  <a:lnTo>
                    <a:pt x="665" y="3508"/>
                  </a:lnTo>
                  <a:lnTo>
                    <a:pt x="0" y="3508"/>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67" name="Google Shape;2667;p30">
              <a:extLst>
                <a:ext uri="{FF2B5EF4-FFF2-40B4-BE49-F238E27FC236}">
                  <a16:creationId xmlns:a16="http://schemas.microsoft.com/office/drawing/2014/main" id="{A6AEF105-FDDB-6ABE-1EFD-839D8928496B}"/>
                </a:ext>
              </a:extLst>
            </p:cNvPr>
            <p:cNvSpPr/>
            <p:nvPr/>
          </p:nvSpPr>
          <p:spPr>
            <a:xfrm>
              <a:off x="3705808" y="4945207"/>
              <a:ext cx="239400" cy="198295"/>
            </a:xfrm>
            <a:custGeom>
              <a:avLst/>
              <a:gdLst/>
              <a:ahLst/>
              <a:cxnLst/>
              <a:rect l="l" t="t" r="r" b="b"/>
              <a:pathLst>
                <a:path w="665" h="3393" extrusionOk="0">
                  <a:moveTo>
                    <a:pt x="0" y="0"/>
                  </a:moveTo>
                  <a:lnTo>
                    <a:pt x="665" y="0"/>
                  </a:lnTo>
                  <a:lnTo>
                    <a:pt x="665" y="3393"/>
                  </a:lnTo>
                  <a:lnTo>
                    <a:pt x="0" y="339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68" name="Google Shape;2668;p30">
              <a:extLst>
                <a:ext uri="{FF2B5EF4-FFF2-40B4-BE49-F238E27FC236}">
                  <a16:creationId xmlns:a16="http://schemas.microsoft.com/office/drawing/2014/main" id="{67D15509-1131-2068-D1FE-75B24DBE30A4}"/>
                </a:ext>
              </a:extLst>
            </p:cNvPr>
            <p:cNvSpPr/>
            <p:nvPr/>
          </p:nvSpPr>
          <p:spPr>
            <a:xfrm>
              <a:off x="4004609" y="4929545"/>
              <a:ext cx="239400" cy="213958"/>
            </a:xfrm>
            <a:custGeom>
              <a:avLst/>
              <a:gdLst/>
              <a:ahLst/>
              <a:cxnLst/>
              <a:rect l="l" t="t" r="r" b="b"/>
              <a:pathLst>
                <a:path w="665" h="3661" extrusionOk="0">
                  <a:moveTo>
                    <a:pt x="0" y="0"/>
                  </a:moveTo>
                  <a:lnTo>
                    <a:pt x="665" y="0"/>
                  </a:lnTo>
                  <a:lnTo>
                    <a:pt x="665" y="3661"/>
                  </a:lnTo>
                  <a:lnTo>
                    <a:pt x="0" y="366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69" name="Google Shape;2669;p30">
              <a:extLst>
                <a:ext uri="{FF2B5EF4-FFF2-40B4-BE49-F238E27FC236}">
                  <a16:creationId xmlns:a16="http://schemas.microsoft.com/office/drawing/2014/main" id="{D38F1B28-BF42-30E1-8345-946AB0298B3C}"/>
                </a:ext>
              </a:extLst>
            </p:cNvPr>
            <p:cNvSpPr/>
            <p:nvPr/>
          </p:nvSpPr>
          <p:spPr>
            <a:xfrm>
              <a:off x="4303050" y="4917447"/>
              <a:ext cx="239400" cy="226056"/>
            </a:xfrm>
            <a:custGeom>
              <a:avLst/>
              <a:gdLst/>
              <a:ahLst/>
              <a:cxnLst/>
              <a:rect l="l" t="t" r="r" b="b"/>
              <a:pathLst>
                <a:path w="665" h="3868" extrusionOk="0">
                  <a:moveTo>
                    <a:pt x="0" y="0"/>
                  </a:moveTo>
                  <a:lnTo>
                    <a:pt x="665" y="0"/>
                  </a:lnTo>
                  <a:lnTo>
                    <a:pt x="665" y="3868"/>
                  </a:lnTo>
                  <a:lnTo>
                    <a:pt x="0" y="3868"/>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70" name="Google Shape;2670;p30">
              <a:extLst>
                <a:ext uri="{FF2B5EF4-FFF2-40B4-BE49-F238E27FC236}">
                  <a16:creationId xmlns:a16="http://schemas.microsoft.com/office/drawing/2014/main" id="{D26635CA-715A-B4CF-4407-0192139A0D39}"/>
                </a:ext>
              </a:extLst>
            </p:cNvPr>
            <p:cNvSpPr/>
            <p:nvPr/>
          </p:nvSpPr>
          <p:spPr>
            <a:xfrm>
              <a:off x="1914084" y="5026208"/>
              <a:ext cx="239400" cy="117294"/>
            </a:xfrm>
            <a:custGeom>
              <a:avLst/>
              <a:gdLst/>
              <a:ahLst/>
              <a:cxnLst/>
              <a:rect l="l" t="t" r="r" b="b"/>
              <a:pathLst>
                <a:path w="665" h="2007" extrusionOk="0">
                  <a:moveTo>
                    <a:pt x="0" y="0"/>
                  </a:moveTo>
                  <a:lnTo>
                    <a:pt x="665" y="0"/>
                  </a:lnTo>
                  <a:lnTo>
                    <a:pt x="665" y="2007"/>
                  </a:lnTo>
                  <a:lnTo>
                    <a:pt x="0" y="2007"/>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71" name="Google Shape;2671;p30">
              <a:extLst>
                <a:ext uri="{FF2B5EF4-FFF2-40B4-BE49-F238E27FC236}">
                  <a16:creationId xmlns:a16="http://schemas.microsoft.com/office/drawing/2014/main" id="{E1571B39-E15D-E948-6917-3E0A42B735A7}"/>
                </a:ext>
              </a:extLst>
            </p:cNvPr>
            <p:cNvSpPr/>
            <p:nvPr/>
          </p:nvSpPr>
          <p:spPr>
            <a:xfrm>
              <a:off x="2510966" y="5013584"/>
              <a:ext cx="239400" cy="129918"/>
            </a:xfrm>
            <a:custGeom>
              <a:avLst/>
              <a:gdLst/>
              <a:ahLst/>
              <a:cxnLst/>
              <a:rect l="l" t="t" r="r" b="b"/>
              <a:pathLst>
                <a:path w="665" h="2223" extrusionOk="0">
                  <a:moveTo>
                    <a:pt x="0" y="0"/>
                  </a:moveTo>
                  <a:lnTo>
                    <a:pt x="665" y="0"/>
                  </a:lnTo>
                  <a:lnTo>
                    <a:pt x="665" y="2223"/>
                  </a:lnTo>
                  <a:lnTo>
                    <a:pt x="0" y="222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2672" name="Google Shape;2672;p30">
            <a:extLst>
              <a:ext uri="{FF2B5EF4-FFF2-40B4-BE49-F238E27FC236}">
                <a16:creationId xmlns:a16="http://schemas.microsoft.com/office/drawing/2014/main" id="{7A90D05E-CEAD-7DF2-82D5-FA87CA494434}"/>
              </a:ext>
            </a:extLst>
          </p:cNvPr>
          <p:cNvGrpSpPr/>
          <p:nvPr/>
        </p:nvGrpSpPr>
        <p:grpSpPr>
          <a:xfrm>
            <a:off x="4601525" y="5020763"/>
            <a:ext cx="4420450" cy="122734"/>
            <a:chOff x="4601500" y="4884626"/>
            <a:chExt cx="4420450" cy="258877"/>
          </a:xfrm>
        </p:grpSpPr>
        <p:sp>
          <p:nvSpPr>
            <p:cNvPr id="2673" name="Google Shape;2673;p30">
              <a:extLst>
                <a:ext uri="{FF2B5EF4-FFF2-40B4-BE49-F238E27FC236}">
                  <a16:creationId xmlns:a16="http://schemas.microsoft.com/office/drawing/2014/main" id="{2B92994F-9444-5DB4-1003-815E61FFD51A}"/>
                </a:ext>
              </a:extLst>
            </p:cNvPr>
            <p:cNvSpPr/>
            <p:nvPr/>
          </p:nvSpPr>
          <p:spPr>
            <a:xfrm flipH="1">
              <a:off x="8782550" y="5120767"/>
              <a:ext cx="239400" cy="22734"/>
            </a:xfrm>
            <a:custGeom>
              <a:avLst/>
              <a:gdLst/>
              <a:ahLst/>
              <a:cxnLst/>
              <a:rect l="l" t="t" r="r" b="b"/>
              <a:pathLst>
                <a:path w="665" h="389" extrusionOk="0">
                  <a:moveTo>
                    <a:pt x="0" y="0"/>
                  </a:moveTo>
                  <a:lnTo>
                    <a:pt x="665" y="0"/>
                  </a:lnTo>
                  <a:lnTo>
                    <a:pt x="665" y="389"/>
                  </a:lnTo>
                  <a:lnTo>
                    <a:pt x="0" y="389"/>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74" name="Google Shape;2674;p30">
              <a:extLst>
                <a:ext uri="{FF2B5EF4-FFF2-40B4-BE49-F238E27FC236}">
                  <a16:creationId xmlns:a16="http://schemas.microsoft.com/office/drawing/2014/main" id="{400ABFA6-B066-50B2-173F-391C12C03CFA}"/>
                </a:ext>
              </a:extLst>
            </p:cNvPr>
            <p:cNvSpPr/>
            <p:nvPr/>
          </p:nvSpPr>
          <p:spPr>
            <a:xfrm flipH="1">
              <a:off x="8484109" y="5093416"/>
              <a:ext cx="239400" cy="50085"/>
            </a:xfrm>
            <a:custGeom>
              <a:avLst/>
              <a:gdLst/>
              <a:ahLst/>
              <a:cxnLst/>
              <a:rect l="l" t="t" r="r" b="b"/>
              <a:pathLst>
                <a:path w="665" h="857" extrusionOk="0">
                  <a:moveTo>
                    <a:pt x="0" y="0"/>
                  </a:moveTo>
                  <a:lnTo>
                    <a:pt x="665" y="0"/>
                  </a:lnTo>
                  <a:lnTo>
                    <a:pt x="665" y="857"/>
                  </a:lnTo>
                  <a:lnTo>
                    <a:pt x="0" y="857"/>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75" name="Google Shape;2675;p30">
              <a:extLst>
                <a:ext uri="{FF2B5EF4-FFF2-40B4-BE49-F238E27FC236}">
                  <a16:creationId xmlns:a16="http://schemas.microsoft.com/office/drawing/2014/main" id="{B5859B34-C324-E33F-7993-BBEF05FCB97E}"/>
                </a:ext>
              </a:extLst>
            </p:cNvPr>
            <p:cNvSpPr/>
            <p:nvPr/>
          </p:nvSpPr>
          <p:spPr>
            <a:xfrm flipH="1">
              <a:off x="8185309" y="5077403"/>
              <a:ext cx="239400" cy="66098"/>
            </a:xfrm>
            <a:custGeom>
              <a:avLst/>
              <a:gdLst/>
              <a:ahLst/>
              <a:cxnLst/>
              <a:rect l="l" t="t" r="r" b="b"/>
              <a:pathLst>
                <a:path w="665" h="1131" extrusionOk="0">
                  <a:moveTo>
                    <a:pt x="0" y="0"/>
                  </a:moveTo>
                  <a:lnTo>
                    <a:pt x="665" y="0"/>
                  </a:lnTo>
                  <a:lnTo>
                    <a:pt x="665" y="1131"/>
                  </a:lnTo>
                  <a:lnTo>
                    <a:pt x="0" y="113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76" name="Google Shape;2676;p30">
              <a:extLst>
                <a:ext uri="{FF2B5EF4-FFF2-40B4-BE49-F238E27FC236}">
                  <a16:creationId xmlns:a16="http://schemas.microsoft.com/office/drawing/2014/main" id="{53826DF4-A55C-32B7-B592-2FDCE78D5F03}"/>
                </a:ext>
              </a:extLst>
            </p:cNvPr>
            <p:cNvSpPr/>
            <p:nvPr/>
          </p:nvSpPr>
          <p:spPr>
            <a:xfrm flipH="1">
              <a:off x="7886508" y="5048825"/>
              <a:ext cx="239400" cy="94677"/>
            </a:xfrm>
            <a:custGeom>
              <a:avLst/>
              <a:gdLst/>
              <a:ahLst/>
              <a:cxnLst/>
              <a:rect l="l" t="t" r="r" b="b"/>
              <a:pathLst>
                <a:path w="665" h="1620" extrusionOk="0">
                  <a:moveTo>
                    <a:pt x="0" y="0"/>
                  </a:moveTo>
                  <a:lnTo>
                    <a:pt x="665" y="0"/>
                  </a:lnTo>
                  <a:lnTo>
                    <a:pt x="665" y="1620"/>
                  </a:lnTo>
                  <a:lnTo>
                    <a:pt x="0" y="1620"/>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77" name="Google Shape;2677;p30">
              <a:extLst>
                <a:ext uri="{FF2B5EF4-FFF2-40B4-BE49-F238E27FC236}">
                  <a16:creationId xmlns:a16="http://schemas.microsoft.com/office/drawing/2014/main" id="{22142CBA-0E0C-E4D6-6E81-B5FC4B5EAF7A}"/>
                </a:ext>
              </a:extLst>
            </p:cNvPr>
            <p:cNvSpPr/>
            <p:nvPr/>
          </p:nvSpPr>
          <p:spPr>
            <a:xfrm flipH="1">
              <a:off x="7587707" y="5020539"/>
              <a:ext cx="239760" cy="122963"/>
            </a:xfrm>
            <a:custGeom>
              <a:avLst/>
              <a:gdLst/>
              <a:ahLst/>
              <a:cxnLst/>
              <a:rect l="l" t="t" r="r" b="b"/>
              <a:pathLst>
                <a:path w="666" h="2104" extrusionOk="0">
                  <a:moveTo>
                    <a:pt x="0" y="0"/>
                  </a:moveTo>
                  <a:lnTo>
                    <a:pt x="666" y="0"/>
                  </a:lnTo>
                  <a:lnTo>
                    <a:pt x="666" y="2104"/>
                  </a:lnTo>
                  <a:lnTo>
                    <a:pt x="0" y="210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78" name="Google Shape;2678;p30">
              <a:extLst>
                <a:ext uri="{FF2B5EF4-FFF2-40B4-BE49-F238E27FC236}">
                  <a16:creationId xmlns:a16="http://schemas.microsoft.com/office/drawing/2014/main" id="{F2C369E4-E88A-C902-2823-581E6B6349C2}"/>
                </a:ext>
              </a:extLst>
            </p:cNvPr>
            <p:cNvSpPr/>
            <p:nvPr/>
          </p:nvSpPr>
          <p:spPr>
            <a:xfrm flipH="1">
              <a:off x="7289267" y="5009493"/>
              <a:ext cx="239400" cy="134009"/>
            </a:xfrm>
            <a:custGeom>
              <a:avLst/>
              <a:gdLst/>
              <a:ahLst/>
              <a:cxnLst/>
              <a:rect l="l" t="t" r="r" b="b"/>
              <a:pathLst>
                <a:path w="665" h="2293" extrusionOk="0">
                  <a:moveTo>
                    <a:pt x="0" y="0"/>
                  </a:moveTo>
                  <a:lnTo>
                    <a:pt x="665" y="0"/>
                  </a:lnTo>
                  <a:lnTo>
                    <a:pt x="665" y="2293"/>
                  </a:lnTo>
                  <a:lnTo>
                    <a:pt x="0" y="229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79" name="Google Shape;2679;p30">
              <a:extLst>
                <a:ext uri="{FF2B5EF4-FFF2-40B4-BE49-F238E27FC236}">
                  <a16:creationId xmlns:a16="http://schemas.microsoft.com/office/drawing/2014/main" id="{7BF8937B-DBAD-60BA-1E2F-9AA788001EED}"/>
                </a:ext>
              </a:extLst>
            </p:cNvPr>
            <p:cNvSpPr/>
            <p:nvPr/>
          </p:nvSpPr>
          <p:spPr>
            <a:xfrm flipH="1">
              <a:off x="6692025" y="4988980"/>
              <a:ext cx="239400" cy="154522"/>
            </a:xfrm>
            <a:custGeom>
              <a:avLst/>
              <a:gdLst/>
              <a:ahLst/>
              <a:cxnLst/>
              <a:rect l="l" t="t" r="r" b="b"/>
              <a:pathLst>
                <a:path w="665" h="2644" extrusionOk="0">
                  <a:moveTo>
                    <a:pt x="0" y="0"/>
                  </a:moveTo>
                  <a:lnTo>
                    <a:pt x="665" y="0"/>
                  </a:lnTo>
                  <a:lnTo>
                    <a:pt x="665" y="2644"/>
                  </a:lnTo>
                  <a:lnTo>
                    <a:pt x="0" y="264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80" name="Google Shape;2680;p30">
              <a:extLst>
                <a:ext uri="{FF2B5EF4-FFF2-40B4-BE49-F238E27FC236}">
                  <a16:creationId xmlns:a16="http://schemas.microsoft.com/office/drawing/2014/main" id="{C299F5F5-C586-3BD6-D260-8DBD4B589EF6}"/>
                </a:ext>
              </a:extLst>
            </p:cNvPr>
            <p:cNvSpPr/>
            <p:nvPr/>
          </p:nvSpPr>
          <p:spPr>
            <a:xfrm flipH="1">
              <a:off x="6094784" y="4980623"/>
              <a:ext cx="239400" cy="162879"/>
            </a:xfrm>
            <a:custGeom>
              <a:avLst/>
              <a:gdLst/>
              <a:ahLst/>
              <a:cxnLst/>
              <a:rect l="l" t="t" r="r" b="b"/>
              <a:pathLst>
                <a:path w="665" h="2787" extrusionOk="0">
                  <a:moveTo>
                    <a:pt x="0" y="0"/>
                  </a:moveTo>
                  <a:lnTo>
                    <a:pt x="665" y="0"/>
                  </a:lnTo>
                  <a:lnTo>
                    <a:pt x="665" y="2787"/>
                  </a:lnTo>
                  <a:lnTo>
                    <a:pt x="0" y="2787"/>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81" name="Google Shape;2681;p30">
              <a:extLst>
                <a:ext uri="{FF2B5EF4-FFF2-40B4-BE49-F238E27FC236}">
                  <a16:creationId xmlns:a16="http://schemas.microsoft.com/office/drawing/2014/main" id="{33D22A3E-A718-7E17-F023-FB51610F0026}"/>
                </a:ext>
              </a:extLst>
            </p:cNvPr>
            <p:cNvSpPr/>
            <p:nvPr/>
          </p:nvSpPr>
          <p:spPr>
            <a:xfrm flipH="1">
              <a:off x="5795983" y="4966948"/>
              <a:ext cx="239400" cy="176555"/>
            </a:xfrm>
            <a:custGeom>
              <a:avLst/>
              <a:gdLst/>
              <a:ahLst/>
              <a:cxnLst/>
              <a:rect l="l" t="t" r="r" b="b"/>
              <a:pathLst>
                <a:path w="665" h="3021" extrusionOk="0">
                  <a:moveTo>
                    <a:pt x="0" y="0"/>
                  </a:moveTo>
                  <a:lnTo>
                    <a:pt x="665" y="0"/>
                  </a:lnTo>
                  <a:lnTo>
                    <a:pt x="665" y="3021"/>
                  </a:lnTo>
                  <a:lnTo>
                    <a:pt x="0" y="302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82" name="Google Shape;2682;p30">
              <a:extLst>
                <a:ext uri="{FF2B5EF4-FFF2-40B4-BE49-F238E27FC236}">
                  <a16:creationId xmlns:a16="http://schemas.microsoft.com/office/drawing/2014/main" id="{0F828056-357F-C8B7-058E-FE9834694161}"/>
                </a:ext>
              </a:extLst>
            </p:cNvPr>
            <p:cNvSpPr/>
            <p:nvPr/>
          </p:nvSpPr>
          <p:spPr>
            <a:xfrm flipH="1">
              <a:off x="5497542" y="4938486"/>
              <a:ext cx="239400" cy="205016"/>
            </a:xfrm>
            <a:custGeom>
              <a:avLst/>
              <a:gdLst/>
              <a:ahLst/>
              <a:cxnLst/>
              <a:rect l="l" t="t" r="r" b="b"/>
              <a:pathLst>
                <a:path w="665" h="3508" extrusionOk="0">
                  <a:moveTo>
                    <a:pt x="0" y="0"/>
                  </a:moveTo>
                  <a:lnTo>
                    <a:pt x="665" y="0"/>
                  </a:lnTo>
                  <a:lnTo>
                    <a:pt x="665" y="3508"/>
                  </a:lnTo>
                  <a:lnTo>
                    <a:pt x="0" y="3508"/>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83" name="Google Shape;2683;p30">
              <a:extLst>
                <a:ext uri="{FF2B5EF4-FFF2-40B4-BE49-F238E27FC236}">
                  <a16:creationId xmlns:a16="http://schemas.microsoft.com/office/drawing/2014/main" id="{286F2BC7-9CB2-E0C6-4676-CC30C5CD1169}"/>
                </a:ext>
              </a:extLst>
            </p:cNvPr>
            <p:cNvSpPr/>
            <p:nvPr/>
          </p:nvSpPr>
          <p:spPr>
            <a:xfrm flipH="1">
              <a:off x="5198742" y="4945207"/>
              <a:ext cx="239400" cy="198295"/>
            </a:xfrm>
            <a:custGeom>
              <a:avLst/>
              <a:gdLst/>
              <a:ahLst/>
              <a:cxnLst/>
              <a:rect l="l" t="t" r="r" b="b"/>
              <a:pathLst>
                <a:path w="665" h="3393" extrusionOk="0">
                  <a:moveTo>
                    <a:pt x="0" y="0"/>
                  </a:moveTo>
                  <a:lnTo>
                    <a:pt x="665" y="0"/>
                  </a:lnTo>
                  <a:lnTo>
                    <a:pt x="665" y="3393"/>
                  </a:lnTo>
                  <a:lnTo>
                    <a:pt x="0" y="339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84" name="Google Shape;2684;p30">
              <a:extLst>
                <a:ext uri="{FF2B5EF4-FFF2-40B4-BE49-F238E27FC236}">
                  <a16:creationId xmlns:a16="http://schemas.microsoft.com/office/drawing/2014/main" id="{F468E782-7C83-FBB9-FCE1-5214ACFC8EC9}"/>
                </a:ext>
              </a:extLst>
            </p:cNvPr>
            <p:cNvSpPr/>
            <p:nvPr/>
          </p:nvSpPr>
          <p:spPr>
            <a:xfrm flipH="1">
              <a:off x="4899941" y="4929545"/>
              <a:ext cx="239400" cy="213958"/>
            </a:xfrm>
            <a:custGeom>
              <a:avLst/>
              <a:gdLst/>
              <a:ahLst/>
              <a:cxnLst/>
              <a:rect l="l" t="t" r="r" b="b"/>
              <a:pathLst>
                <a:path w="665" h="3661" extrusionOk="0">
                  <a:moveTo>
                    <a:pt x="0" y="0"/>
                  </a:moveTo>
                  <a:lnTo>
                    <a:pt x="665" y="0"/>
                  </a:lnTo>
                  <a:lnTo>
                    <a:pt x="665" y="3661"/>
                  </a:lnTo>
                  <a:lnTo>
                    <a:pt x="0" y="366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85" name="Google Shape;2685;p30">
              <a:extLst>
                <a:ext uri="{FF2B5EF4-FFF2-40B4-BE49-F238E27FC236}">
                  <a16:creationId xmlns:a16="http://schemas.microsoft.com/office/drawing/2014/main" id="{16EE9609-7B18-BFBB-02AA-9DFCF7ABCC73}"/>
                </a:ext>
              </a:extLst>
            </p:cNvPr>
            <p:cNvSpPr/>
            <p:nvPr/>
          </p:nvSpPr>
          <p:spPr>
            <a:xfrm flipH="1">
              <a:off x="4601500" y="4884626"/>
              <a:ext cx="239400" cy="258876"/>
            </a:xfrm>
            <a:custGeom>
              <a:avLst/>
              <a:gdLst/>
              <a:ahLst/>
              <a:cxnLst/>
              <a:rect l="l" t="t" r="r" b="b"/>
              <a:pathLst>
                <a:path w="665" h="3868" extrusionOk="0">
                  <a:moveTo>
                    <a:pt x="0" y="0"/>
                  </a:moveTo>
                  <a:lnTo>
                    <a:pt x="665" y="0"/>
                  </a:lnTo>
                  <a:lnTo>
                    <a:pt x="665" y="3868"/>
                  </a:lnTo>
                  <a:lnTo>
                    <a:pt x="0" y="3868"/>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86" name="Google Shape;2686;p30">
              <a:extLst>
                <a:ext uri="{FF2B5EF4-FFF2-40B4-BE49-F238E27FC236}">
                  <a16:creationId xmlns:a16="http://schemas.microsoft.com/office/drawing/2014/main" id="{E65378B4-0BD5-8ED9-9EB2-44ACA85436D3}"/>
                </a:ext>
              </a:extLst>
            </p:cNvPr>
            <p:cNvSpPr/>
            <p:nvPr/>
          </p:nvSpPr>
          <p:spPr>
            <a:xfrm flipH="1">
              <a:off x="6990466" y="5026208"/>
              <a:ext cx="239400" cy="117294"/>
            </a:xfrm>
            <a:custGeom>
              <a:avLst/>
              <a:gdLst/>
              <a:ahLst/>
              <a:cxnLst/>
              <a:rect l="l" t="t" r="r" b="b"/>
              <a:pathLst>
                <a:path w="665" h="2007" extrusionOk="0">
                  <a:moveTo>
                    <a:pt x="0" y="0"/>
                  </a:moveTo>
                  <a:lnTo>
                    <a:pt x="665" y="0"/>
                  </a:lnTo>
                  <a:lnTo>
                    <a:pt x="665" y="2007"/>
                  </a:lnTo>
                  <a:lnTo>
                    <a:pt x="0" y="2007"/>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87" name="Google Shape;2687;p30">
              <a:extLst>
                <a:ext uri="{FF2B5EF4-FFF2-40B4-BE49-F238E27FC236}">
                  <a16:creationId xmlns:a16="http://schemas.microsoft.com/office/drawing/2014/main" id="{F35BEDE5-9659-61DA-E637-59E6443D8677}"/>
                </a:ext>
              </a:extLst>
            </p:cNvPr>
            <p:cNvSpPr/>
            <p:nvPr/>
          </p:nvSpPr>
          <p:spPr>
            <a:xfrm flipH="1">
              <a:off x="6393584" y="5013584"/>
              <a:ext cx="239400" cy="129918"/>
            </a:xfrm>
            <a:custGeom>
              <a:avLst/>
              <a:gdLst/>
              <a:ahLst/>
              <a:cxnLst/>
              <a:rect l="l" t="t" r="r" b="b"/>
              <a:pathLst>
                <a:path w="665" h="2223" extrusionOk="0">
                  <a:moveTo>
                    <a:pt x="0" y="0"/>
                  </a:moveTo>
                  <a:lnTo>
                    <a:pt x="665" y="0"/>
                  </a:lnTo>
                  <a:lnTo>
                    <a:pt x="665" y="2223"/>
                  </a:lnTo>
                  <a:lnTo>
                    <a:pt x="0" y="222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spTree>
    <p:extLst>
      <p:ext uri="{BB962C8B-B14F-4D97-AF65-F5344CB8AC3E}">
        <p14:creationId xmlns:p14="http://schemas.microsoft.com/office/powerpoint/2010/main" val="21873457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357">
          <a:extLst>
            <a:ext uri="{FF2B5EF4-FFF2-40B4-BE49-F238E27FC236}">
              <a16:creationId xmlns:a16="http://schemas.microsoft.com/office/drawing/2014/main" id="{20A990B1-F494-0CB3-4839-7A04DE4365C1}"/>
            </a:ext>
          </a:extLst>
        </p:cNvPr>
        <p:cNvGrpSpPr/>
        <p:nvPr/>
      </p:nvGrpSpPr>
      <p:grpSpPr>
        <a:xfrm>
          <a:off x="0" y="0"/>
          <a:ext cx="0" cy="0"/>
          <a:chOff x="0" y="0"/>
          <a:chExt cx="0" cy="0"/>
        </a:xfrm>
      </p:grpSpPr>
      <p:sp>
        <p:nvSpPr>
          <p:cNvPr id="3358" name="Google Shape;3358;p45">
            <a:extLst>
              <a:ext uri="{FF2B5EF4-FFF2-40B4-BE49-F238E27FC236}">
                <a16:creationId xmlns:a16="http://schemas.microsoft.com/office/drawing/2014/main" id="{A4F6443F-A13C-0D8D-8F94-96ED0CC359F5}"/>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Notebooks</a:t>
            </a:r>
            <a:endParaRPr dirty="0"/>
          </a:p>
        </p:txBody>
      </p:sp>
      <p:sp>
        <p:nvSpPr>
          <p:cNvPr id="3359" name="Google Shape;3359;p45">
            <a:extLst>
              <a:ext uri="{FF2B5EF4-FFF2-40B4-BE49-F238E27FC236}">
                <a16:creationId xmlns:a16="http://schemas.microsoft.com/office/drawing/2014/main" id="{6D1A08BA-31F8-272F-BDB2-657339F5EC9B}"/>
              </a:ext>
            </a:extLst>
          </p:cNvPr>
          <p:cNvSpPr txBox="1">
            <a:spLocks noGrp="1"/>
          </p:cNvSpPr>
          <p:nvPr>
            <p:ph type="subTitle" idx="1"/>
          </p:nvPr>
        </p:nvSpPr>
        <p:spPr>
          <a:xfrm>
            <a:off x="720017" y="1765000"/>
            <a:ext cx="2379000" cy="2409433"/>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Arial" panose="020B0604020202020204" pitchFamily="34" charset="0"/>
              <a:buChar char="•"/>
            </a:pPr>
            <a:r>
              <a:rPr lang="en" dirty="0"/>
              <a:t>Document how you developed your code</a:t>
            </a:r>
          </a:p>
          <a:p>
            <a:pPr marL="285750" lvl="0" indent="-285750" algn="l" rtl="0">
              <a:spcBef>
                <a:spcPts val="0"/>
              </a:spcBef>
              <a:spcAft>
                <a:spcPts val="0"/>
              </a:spcAft>
              <a:buFont typeface="Arial" panose="020B0604020202020204" pitchFamily="34" charset="0"/>
              <a:buChar char="•"/>
            </a:pPr>
            <a:r>
              <a:rPr lang="en" dirty="0"/>
              <a:t>Document how your code works</a:t>
            </a:r>
          </a:p>
          <a:p>
            <a:pPr marL="285750" lvl="0" indent="-285750" algn="l" rtl="0">
              <a:spcBef>
                <a:spcPts val="0"/>
              </a:spcBef>
              <a:spcAft>
                <a:spcPts val="0"/>
              </a:spcAft>
              <a:buFont typeface="Arial" panose="020B0604020202020204" pitchFamily="34" charset="0"/>
              <a:buChar char="•"/>
            </a:pPr>
            <a:r>
              <a:rPr lang="en" dirty="0"/>
              <a:t>Document your coding workflow</a:t>
            </a:r>
          </a:p>
          <a:p>
            <a:pPr marL="285750" lvl="0" indent="-285750" algn="l" rtl="0">
              <a:spcBef>
                <a:spcPts val="0"/>
              </a:spcBef>
              <a:spcAft>
                <a:spcPts val="0"/>
              </a:spcAft>
              <a:buFont typeface="Arial" panose="020B0604020202020204" pitchFamily="34" charset="0"/>
              <a:buChar char="•"/>
            </a:pPr>
            <a:r>
              <a:rPr lang="en" dirty="0"/>
              <a:t>Demonstrate or illustrate a coding technique</a:t>
            </a:r>
            <a:endParaRPr dirty="0"/>
          </a:p>
        </p:txBody>
      </p:sp>
      <p:sp>
        <p:nvSpPr>
          <p:cNvPr id="3360" name="Google Shape;3360;p45">
            <a:extLst>
              <a:ext uri="{FF2B5EF4-FFF2-40B4-BE49-F238E27FC236}">
                <a16:creationId xmlns:a16="http://schemas.microsoft.com/office/drawing/2014/main" id="{61273AAC-7507-02CF-09E0-B5F600553A3D}"/>
              </a:ext>
            </a:extLst>
          </p:cNvPr>
          <p:cNvSpPr txBox="1">
            <a:spLocks noGrp="1"/>
          </p:cNvSpPr>
          <p:nvPr>
            <p:ph type="subTitle" idx="2"/>
          </p:nvPr>
        </p:nvSpPr>
        <p:spPr>
          <a:xfrm>
            <a:off x="3382495" y="1765000"/>
            <a:ext cx="2379000" cy="2345823"/>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Arial" panose="020B0604020202020204" pitchFamily="34" charset="0"/>
              <a:buChar char="•"/>
            </a:pPr>
            <a:r>
              <a:rPr lang="en" dirty="0"/>
              <a:t>Document data science workflow</a:t>
            </a:r>
          </a:p>
          <a:p>
            <a:pPr marL="285750" lvl="0" indent="-285750" algn="l" rtl="0">
              <a:spcBef>
                <a:spcPts val="0"/>
              </a:spcBef>
              <a:spcAft>
                <a:spcPts val="0"/>
              </a:spcAft>
              <a:buFont typeface="Arial" panose="020B0604020202020204" pitchFamily="34" charset="0"/>
              <a:buChar char="•"/>
            </a:pPr>
            <a:r>
              <a:rPr lang="en" dirty="0"/>
              <a:t>Create visualizations</a:t>
            </a:r>
          </a:p>
          <a:p>
            <a:pPr marL="285750" lvl="0" indent="-285750" algn="l" rtl="0">
              <a:spcBef>
                <a:spcPts val="0"/>
              </a:spcBef>
              <a:spcAft>
                <a:spcPts val="0"/>
              </a:spcAft>
              <a:buFont typeface="Arial" panose="020B0604020202020204" pitchFamily="34" charset="0"/>
              <a:buChar char="•"/>
            </a:pPr>
            <a:r>
              <a:rPr lang="en" dirty="0"/>
              <a:t>Interactive tutorials</a:t>
            </a:r>
          </a:p>
          <a:p>
            <a:pPr marL="285750" lvl="0" indent="-285750" algn="l" rtl="0">
              <a:spcBef>
                <a:spcPts val="0"/>
              </a:spcBef>
              <a:spcAft>
                <a:spcPts val="0"/>
              </a:spcAft>
              <a:buFont typeface="Arial" panose="020B0604020202020204" pitchFamily="34" charset="0"/>
              <a:buChar char="•"/>
            </a:pPr>
            <a:r>
              <a:rPr lang="en" dirty="0"/>
              <a:t>Document your experimentation with techniques</a:t>
            </a:r>
          </a:p>
          <a:p>
            <a:pPr marL="285750" lvl="0" indent="-285750" algn="l" rtl="0">
              <a:spcBef>
                <a:spcPts val="0"/>
              </a:spcBef>
              <a:spcAft>
                <a:spcPts val="0"/>
              </a:spcAft>
              <a:buFont typeface="Arial" panose="020B0604020202020204" pitchFamily="34" charset="0"/>
              <a:buChar char="•"/>
            </a:pPr>
            <a:r>
              <a:rPr lang="en" dirty="0"/>
              <a:t>Exploratory data analysis</a:t>
            </a:r>
            <a:endParaRPr dirty="0"/>
          </a:p>
        </p:txBody>
      </p:sp>
      <p:sp>
        <p:nvSpPr>
          <p:cNvPr id="3361" name="Google Shape;3361;p45">
            <a:extLst>
              <a:ext uri="{FF2B5EF4-FFF2-40B4-BE49-F238E27FC236}">
                <a16:creationId xmlns:a16="http://schemas.microsoft.com/office/drawing/2014/main" id="{DB332E5B-F6FB-4BF2-A8E2-22CC1F8B662D}"/>
              </a:ext>
            </a:extLst>
          </p:cNvPr>
          <p:cNvSpPr txBox="1">
            <a:spLocks noGrp="1"/>
          </p:cNvSpPr>
          <p:nvPr>
            <p:ph type="subTitle" idx="3"/>
          </p:nvPr>
        </p:nvSpPr>
        <p:spPr>
          <a:xfrm>
            <a:off x="6044971" y="1765001"/>
            <a:ext cx="2379000" cy="1984200"/>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Arial" panose="020B0604020202020204" pitchFamily="34" charset="0"/>
              <a:buChar char="•"/>
            </a:pPr>
            <a:r>
              <a:rPr lang="en-US" dirty="0">
                <a:hlinkClick r:id="rId3"/>
              </a:rPr>
              <a:t>Notebooks for Digital Humanities</a:t>
            </a:r>
            <a:endParaRPr lang="en-US" dirty="0"/>
          </a:p>
          <a:p>
            <a:pPr marL="285750" lvl="0" indent="-285750" algn="l" rtl="0">
              <a:spcBef>
                <a:spcPts val="0"/>
              </a:spcBef>
              <a:spcAft>
                <a:spcPts val="0"/>
              </a:spcAft>
              <a:buFont typeface="Arial" panose="020B0604020202020204" pitchFamily="34" charset="0"/>
              <a:buChar char="•"/>
            </a:pPr>
            <a:r>
              <a:rPr lang="en-US" dirty="0">
                <a:hlinkClick r:id="rId4"/>
              </a:rPr>
              <a:t>Documenting an experimental DH workflow</a:t>
            </a:r>
            <a:endParaRPr lang="en-US" dirty="0"/>
          </a:p>
          <a:p>
            <a:pPr marL="285750" lvl="0" indent="-285750" algn="l" rtl="0">
              <a:spcBef>
                <a:spcPts val="0"/>
              </a:spcBef>
              <a:spcAft>
                <a:spcPts val="0"/>
              </a:spcAft>
              <a:buFont typeface="Arial" panose="020B0604020202020204" pitchFamily="34" charset="0"/>
              <a:buChar char="•"/>
            </a:pPr>
            <a:r>
              <a:rPr lang="en-US" dirty="0">
                <a:hlinkClick r:id="rId5"/>
              </a:rPr>
              <a:t>Interactive Machine Learning Tutorial</a:t>
            </a:r>
            <a:endParaRPr dirty="0"/>
          </a:p>
        </p:txBody>
      </p:sp>
      <p:sp>
        <p:nvSpPr>
          <p:cNvPr id="3362" name="Google Shape;3362;p45">
            <a:extLst>
              <a:ext uri="{FF2B5EF4-FFF2-40B4-BE49-F238E27FC236}">
                <a16:creationId xmlns:a16="http://schemas.microsoft.com/office/drawing/2014/main" id="{56885674-939C-D814-2DFA-33F377FC8F52}"/>
              </a:ext>
            </a:extLst>
          </p:cNvPr>
          <p:cNvSpPr txBox="1">
            <a:spLocks noGrp="1"/>
          </p:cNvSpPr>
          <p:nvPr>
            <p:ph type="subTitle" idx="4"/>
          </p:nvPr>
        </p:nvSpPr>
        <p:spPr>
          <a:xfrm>
            <a:off x="720017" y="1268476"/>
            <a:ext cx="23790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Main uses</a:t>
            </a:r>
            <a:endParaRPr dirty="0"/>
          </a:p>
        </p:txBody>
      </p:sp>
      <p:sp>
        <p:nvSpPr>
          <p:cNvPr id="3363" name="Google Shape;3363;p45">
            <a:extLst>
              <a:ext uri="{FF2B5EF4-FFF2-40B4-BE49-F238E27FC236}">
                <a16:creationId xmlns:a16="http://schemas.microsoft.com/office/drawing/2014/main" id="{DA4550EF-33F8-C09C-DDDB-F40429EEA644}"/>
              </a:ext>
            </a:extLst>
          </p:cNvPr>
          <p:cNvSpPr txBox="1">
            <a:spLocks noGrp="1"/>
          </p:cNvSpPr>
          <p:nvPr>
            <p:ph type="subTitle" idx="5"/>
          </p:nvPr>
        </p:nvSpPr>
        <p:spPr>
          <a:xfrm>
            <a:off x="3382500" y="1268476"/>
            <a:ext cx="23790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Use cases</a:t>
            </a:r>
            <a:endParaRPr dirty="0"/>
          </a:p>
        </p:txBody>
      </p:sp>
      <p:sp>
        <p:nvSpPr>
          <p:cNvPr id="3364" name="Google Shape;3364;p45">
            <a:extLst>
              <a:ext uri="{FF2B5EF4-FFF2-40B4-BE49-F238E27FC236}">
                <a16:creationId xmlns:a16="http://schemas.microsoft.com/office/drawing/2014/main" id="{1CB22BC9-1B18-A067-40C5-9F805F08B443}"/>
              </a:ext>
            </a:extLst>
          </p:cNvPr>
          <p:cNvSpPr txBox="1">
            <a:spLocks noGrp="1"/>
          </p:cNvSpPr>
          <p:nvPr>
            <p:ph type="subTitle" idx="6"/>
          </p:nvPr>
        </p:nvSpPr>
        <p:spPr>
          <a:xfrm>
            <a:off x="6044973" y="1268476"/>
            <a:ext cx="23790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Examples</a:t>
            </a:r>
            <a:endParaRPr dirty="0"/>
          </a:p>
        </p:txBody>
      </p:sp>
    </p:spTree>
    <p:extLst>
      <p:ext uri="{BB962C8B-B14F-4D97-AF65-F5344CB8AC3E}">
        <p14:creationId xmlns:p14="http://schemas.microsoft.com/office/powerpoint/2010/main" val="22607010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324"/>
        <p:cNvGrpSpPr/>
        <p:nvPr/>
      </p:nvGrpSpPr>
      <p:grpSpPr>
        <a:xfrm>
          <a:off x="0" y="0"/>
          <a:ext cx="0" cy="0"/>
          <a:chOff x="0" y="0"/>
          <a:chExt cx="0" cy="0"/>
        </a:xfrm>
      </p:grpSpPr>
      <p:sp>
        <p:nvSpPr>
          <p:cNvPr id="3325" name="Google Shape;3325;p4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Disadvantages</a:t>
            </a:r>
            <a:endParaRPr dirty="0"/>
          </a:p>
        </p:txBody>
      </p:sp>
      <p:sp>
        <p:nvSpPr>
          <p:cNvPr id="3326" name="Google Shape;3326;p41"/>
          <p:cNvSpPr txBox="1">
            <a:spLocks noGrp="1"/>
          </p:cNvSpPr>
          <p:nvPr>
            <p:ph type="subTitle" idx="1"/>
          </p:nvPr>
        </p:nvSpPr>
        <p:spPr>
          <a:xfrm>
            <a:off x="5018337" y="1545719"/>
            <a:ext cx="3356400" cy="1389300"/>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Arial" panose="020B0604020202020204" pitchFamily="34" charset="0"/>
              <a:buChar char="•"/>
            </a:pPr>
            <a:r>
              <a:rPr lang="en" dirty="0"/>
              <a:t>Code completion not as good as IDEs</a:t>
            </a:r>
          </a:p>
          <a:p>
            <a:pPr marL="285750" lvl="0" indent="-285750" algn="l" rtl="0">
              <a:spcBef>
                <a:spcPts val="0"/>
              </a:spcBef>
              <a:spcAft>
                <a:spcPts val="0"/>
              </a:spcAft>
              <a:buFont typeface="Arial" panose="020B0604020202020204" pitchFamily="34" charset="0"/>
              <a:buChar char="•"/>
            </a:pPr>
            <a:r>
              <a:rPr lang="en" dirty="0"/>
              <a:t>Automatic error checking not as good as IDEs</a:t>
            </a:r>
          </a:p>
          <a:p>
            <a:pPr marL="285750" lvl="0" indent="-285750" algn="l" rtl="0">
              <a:spcBef>
                <a:spcPts val="0"/>
              </a:spcBef>
              <a:spcAft>
                <a:spcPts val="0"/>
              </a:spcAft>
              <a:buFont typeface="Arial" panose="020B0604020202020204" pitchFamily="34" charset="0"/>
              <a:buChar char="•"/>
            </a:pPr>
            <a:r>
              <a:rPr lang="en" dirty="0"/>
              <a:t>No version control integration</a:t>
            </a:r>
            <a:endParaRPr dirty="0"/>
          </a:p>
        </p:txBody>
      </p:sp>
      <p:sp>
        <p:nvSpPr>
          <p:cNvPr id="3327" name="Google Shape;3327;p41"/>
          <p:cNvSpPr txBox="1">
            <a:spLocks noGrp="1"/>
          </p:cNvSpPr>
          <p:nvPr>
            <p:ph type="subTitle" idx="2"/>
          </p:nvPr>
        </p:nvSpPr>
        <p:spPr>
          <a:xfrm>
            <a:off x="769262" y="1659269"/>
            <a:ext cx="3356400" cy="1389300"/>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Arial" panose="020B0604020202020204" pitchFamily="34" charset="0"/>
              <a:buChar char="•"/>
            </a:pPr>
            <a:r>
              <a:rPr lang="en" dirty="0"/>
              <a:t>Can’t do complex multi-file projects or modular projects</a:t>
            </a:r>
          </a:p>
          <a:p>
            <a:pPr marL="285750" lvl="0" indent="-285750" algn="l" rtl="0">
              <a:spcBef>
                <a:spcPts val="0"/>
              </a:spcBef>
              <a:spcAft>
                <a:spcPts val="0"/>
              </a:spcAft>
              <a:buFont typeface="Arial" panose="020B0604020202020204" pitchFamily="34" charset="0"/>
              <a:buChar char="•"/>
            </a:pPr>
            <a:r>
              <a:rPr lang="en" dirty="0"/>
              <a:t>Can’t use popular Python web frameworks like Django or Flask</a:t>
            </a:r>
            <a:endParaRPr dirty="0"/>
          </a:p>
        </p:txBody>
      </p:sp>
      <p:sp>
        <p:nvSpPr>
          <p:cNvPr id="3328" name="Google Shape;3328;p41"/>
          <p:cNvSpPr txBox="1">
            <a:spLocks noGrp="1"/>
          </p:cNvSpPr>
          <p:nvPr>
            <p:ph type="subTitle" idx="3"/>
          </p:nvPr>
        </p:nvSpPr>
        <p:spPr>
          <a:xfrm>
            <a:off x="769262" y="973019"/>
            <a:ext cx="33564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Complex projects</a:t>
            </a:r>
            <a:endParaRPr dirty="0"/>
          </a:p>
        </p:txBody>
      </p:sp>
      <p:sp>
        <p:nvSpPr>
          <p:cNvPr id="3329" name="Google Shape;3329;p41"/>
          <p:cNvSpPr txBox="1">
            <a:spLocks noGrp="1"/>
          </p:cNvSpPr>
          <p:nvPr>
            <p:ph type="subTitle" idx="4"/>
          </p:nvPr>
        </p:nvSpPr>
        <p:spPr>
          <a:xfrm>
            <a:off x="5018337" y="973019"/>
            <a:ext cx="33564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Code completion</a:t>
            </a:r>
            <a:endParaRPr dirty="0"/>
          </a:p>
        </p:txBody>
      </p:sp>
      <p:pic>
        <p:nvPicPr>
          <p:cNvPr id="1026" name="Picture 2">
            <a:hlinkClick r:id="rId3"/>
            <a:extLst>
              <a:ext uri="{FF2B5EF4-FFF2-40B4-BE49-F238E27FC236}">
                <a16:creationId xmlns:a16="http://schemas.microsoft.com/office/drawing/2014/main" id="{B15CA69A-5B64-0B24-0505-E96521FDC3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6522" y="3163550"/>
            <a:ext cx="968123" cy="968123"/>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undefined">
            <a:extLst>
              <a:ext uri="{FF2B5EF4-FFF2-40B4-BE49-F238E27FC236}">
                <a16:creationId xmlns:a16="http://schemas.microsoft.com/office/drawing/2014/main" id="{87494BBD-0330-EAD7-75C1-42400B7F3B3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16058" y="3227885"/>
            <a:ext cx="3224597" cy="958861"/>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descr="Spyder IDE logo and wordmark">
            <a:hlinkClick r:id="rId6"/>
            <a:extLst>
              <a:ext uri="{FF2B5EF4-FFF2-40B4-BE49-F238E27FC236}">
                <a16:creationId xmlns:a16="http://schemas.microsoft.com/office/drawing/2014/main" id="{3C8210E2-8D3C-1289-DAEB-0FBD0CFF454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906973" y="3143643"/>
            <a:ext cx="2156542" cy="107827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603"/>
        <p:cNvGrpSpPr/>
        <p:nvPr/>
      </p:nvGrpSpPr>
      <p:grpSpPr>
        <a:xfrm>
          <a:off x="0" y="0"/>
          <a:ext cx="0" cy="0"/>
          <a:chOff x="0" y="0"/>
          <a:chExt cx="0" cy="0"/>
        </a:xfrm>
      </p:grpSpPr>
      <p:sp>
        <p:nvSpPr>
          <p:cNvPr id="2604" name="Google Shape;2604;p2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Table of contents</a:t>
            </a:r>
            <a:endParaRPr/>
          </a:p>
        </p:txBody>
      </p:sp>
      <p:sp>
        <p:nvSpPr>
          <p:cNvPr id="2605" name="Google Shape;2605;p29"/>
          <p:cNvSpPr txBox="1">
            <a:spLocks noGrp="1"/>
          </p:cNvSpPr>
          <p:nvPr>
            <p:ph type="subTitle" idx="3"/>
          </p:nvPr>
        </p:nvSpPr>
        <p:spPr>
          <a:xfrm>
            <a:off x="5350614" y="1827110"/>
            <a:ext cx="3055500" cy="819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rgbClr val="666666"/>
                </a:solidFill>
              </a:rPr>
              <a:t>Documenting the data process with interactive Python Notebooks</a:t>
            </a:r>
            <a:endParaRPr dirty="0">
              <a:solidFill>
                <a:srgbClr val="666666"/>
              </a:solidFill>
            </a:endParaRPr>
          </a:p>
        </p:txBody>
      </p:sp>
      <p:sp>
        <p:nvSpPr>
          <p:cNvPr id="2606" name="Google Shape;2606;p29"/>
          <p:cNvSpPr txBox="1">
            <a:spLocks noGrp="1"/>
          </p:cNvSpPr>
          <p:nvPr>
            <p:ph type="subTitle" idx="1"/>
          </p:nvPr>
        </p:nvSpPr>
        <p:spPr>
          <a:xfrm>
            <a:off x="1497964" y="1827108"/>
            <a:ext cx="3055500" cy="70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Sharing data through repositories</a:t>
            </a:r>
            <a:endParaRPr dirty="0"/>
          </a:p>
        </p:txBody>
      </p:sp>
      <p:sp>
        <p:nvSpPr>
          <p:cNvPr id="2607" name="Google Shape;2607;p29"/>
          <p:cNvSpPr txBox="1">
            <a:spLocks noGrp="1"/>
          </p:cNvSpPr>
          <p:nvPr>
            <p:ph type="subTitle" idx="2"/>
          </p:nvPr>
        </p:nvSpPr>
        <p:spPr>
          <a:xfrm>
            <a:off x="1497964" y="3403253"/>
            <a:ext cx="3055500" cy="819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Enhancing data set discoverability with data papers in data journals</a:t>
            </a:r>
            <a:endParaRPr dirty="0"/>
          </a:p>
        </p:txBody>
      </p:sp>
      <p:sp>
        <p:nvSpPr>
          <p:cNvPr id="2608" name="Google Shape;2608;p29"/>
          <p:cNvSpPr txBox="1">
            <a:spLocks noGrp="1"/>
          </p:cNvSpPr>
          <p:nvPr>
            <p:ph type="subTitle" idx="4"/>
          </p:nvPr>
        </p:nvSpPr>
        <p:spPr>
          <a:xfrm>
            <a:off x="5350614" y="3403250"/>
            <a:ext cx="3055500" cy="819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Considerations for ethical use and sharing of data sets</a:t>
            </a:r>
            <a:endParaRPr dirty="0"/>
          </a:p>
        </p:txBody>
      </p:sp>
      <p:sp>
        <p:nvSpPr>
          <p:cNvPr id="2609" name="Google Shape;2609;p29"/>
          <p:cNvSpPr txBox="1">
            <a:spLocks noGrp="1"/>
          </p:cNvSpPr>
          <p:nvPr>
            <p:ph type="title" idx="5"/>
          </p:nvPr>
        </p:nvSpPr>
        <p:spPr>
          <a:xfrm>
            <a:off x="737886" y="1587825"/>
            <a:ext cx="724800" cy="708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2610" name="Google Shape;2610;p29"/>
          <p:cNvSpPr txBox="1">
            <a:spLocks noGrp="1"/>
          </p:cNvSpPr>
          <p:nvPr>
            <p:ph type="title" idx="6"/>
          </p:nvPr>
        </p:nvSpPr>
        <p:spPr>
          <a:xfrm>
            <a:off x="4590537" y="1587825"/>
            <a:ext cx="724800" cy="708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2611" name="Google Shape;2611;p29"/>
          <p:cNvSpPr txBox="1">
            <a:spLocks noGrp="1"/>
          </p:cNvSpPr>
          <p:nvPr>
            <p:ph type="title" idx="7"/>
          </p:nvPr>
        </p:nvSpPr>
        <p:spPr>
          <a:xfrm>
            <a:off x="737886" y="3167325"/>
            <a:ext cx="724800" cy="708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2612" name="Google Shape;2612;p29"/>
          <p:cNvSpPr txBox="1">
            <a:spLocks noGrp="1"/>
          </p:cNvSpPr>
          <p:nvPr>
            <p:ph type="title" idx="8"/>
          </p:nvPr>
        </p:nvSpPr>
        <p:spPr>
          <a:xfrm>
            <a:off x="4590536" y="3167325"/>
            <a:ext cx="724800" cy="708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2613" name="Google Shape;2613;p29"/>
          <p:cNvSpPr txBox="1">
            <a:spLocks noGrp="1"/>
          </p:cNvSpPr>
          <p:nvPr>
            <p:ph type="subTitle" idx="9"/>
          </p:nvPr>
        </p:nvSpPr>
        <p:spPr>
          <a:xfrm>
            <a:off x="1497964" y="1511625"/>
            <a:ext cx="3055500" cy="447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Research Data Management</a:t>
            </a:r>
            <a:endParaRPr dirty="0"/>
          </a:p>
        </p:txBody>
      </p:sp>
      <p:sp>
        <p:nvSpPr>
          <p:cNvPr id="2614" name="Google Shape;2614;p29"/>
          <p:cNvSpPr txBox="1">
            <a:spLocks noGrp="1"/>
          </p:cNvSpPr>
          <p:nvPr>
            <p:ph type="subTitle" idx="13"/>
          </p:nvPr>
        </p:nvSpPr>
        <p:spPr>
          <a:xfrm>
            <a:off x="1497964" y="3091119"/>
            <a:ext cx="3055500" cy="447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Data papers</a:t>
            </a:r>
            <a:endParaRPr dirty="0"/>
          </a:p>
        </p:txBody>
      </p:sp>
      <p:sp>
        <p:nvSpPr>
          <p:cNvPr id="2615" name="Google Shape;2615;p29"/>
          <p:cNvSpPr txBox="1">
            <a:spLocks noGrp="1"/>
          </p:cNvSpPr>
          <p:nvPr>
            <p:ph type="subTitle" idx="14"/>
          </p:nvPr>
        </p:nvSpPr>
        <p:spPr>
          <a:xfrm>
            <a:off x="5350614" y="1511625"/>
            <a:ext cx="3055500" cy="447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err="1"/>
              <a:t>Jupyter</a:t>
            </a:r>
            <a:r>
              <a:rPr lang="en" dirty="0"/>
              <a:t> notebooks</a:t>
            </a:r>
            <a:endParaRPr dirty="0"/>
          </a:p>
        </p:txBody>
      </p:sp>
      <p:sp>
        <p:nvSpPr>
          <p:cNvPr id="2616" name="Google Shape;2616;p29"/>
          <p:cNvSpPr txBox="1">
            <a:spLocks noGrp="1"/>
          </p:cNvSpPr>
          <p:nvPr>
            <p:ph type="subTitle" idx="15"/>
          </p:nvPr>
        </p:nvSpPr>
        <p:spPr>
          <a:xfrm>
            <a:off x="5350614" y="3091123"/>
            <a:ext cx="3055500" cy="447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Ethics in data use</a:t>
            </a: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324">
          <a:extLst>
            <a:ext uri="{FF2B5EF4-FFF2-40B4-BE49-F238E27FC236}">
              <a16:creationId xmlns:a16="http://schemas.microsoft.com/office/drawing/2014/main" id="{692F9EE3-B2A6-01E3-8706-B0D67A818980}"/>
            </a:ext>
          </a:extLst>
        </p:cNvPr>
        <p:cNvGrpSpPr/>
        <p:nvPr/>
      </p:nvGrpSpPr>
      <p:grpSpPr>
        <a:xfrm>
          <a:off x="0" y="0"/>
          <a:ext cx="0" cy="0"/>
          <a:chOff x="0" y="0"/>
          <a:chExt cx="0" cy="0"/>
        </a:xfrm>
      </p:grpSpPr>
      <p:sp>
        <p:nvSpPr>
          <p:cNvPr id="3325" name="Google Shape;3325;p41">
            <a:extLst>
              <a:ext uri="{FF2B5EF4-FFF2-40B4-BE49-F238E27FC236}">
                <a16:creationId xmlns:a16="http://schemas.microsoft.com/office/drawing/2014/main" id="{B3947259-B6D9-1A4B-1820-3A26E83DA4CD}"/>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Main Shortcuts</a:t>
            </a:r>
            <a:endParaRPr dirty="0"/>
          </a:p>
        </p:txBody>
      </p:sp>
      <p:sp>
        <p:nvSpPr>
          <p:cNvPr id="3326" name="Google Shape;3326;p41">
            <a:extLst>
              <a:ext uri="{FF2B5EF4-FFF2-40B4-BE49-F238E27FC236}">
                <a16:creationId xmlns:a16="http://schemas.microsoft.com/office/drawing/2014/main" id="{7BD72EA1-E551-88DB-BAB0-F540A8B3279A}"/>
              </a:ext>
            </a:extLst>
          </p:cNvPr>
          <p:cNvSpPr txBox="1">
            <a:spLocks noGrp="1"/>
          </p:cNvSpPr>
          <p:nvPr>
            <p:ph type="subTitle" idx="1"/>
          </p:nvPr>
        </p:nvSpPr>
        <p:spPr>
          <a:xfrm>
            <a:off x="4939206" y="1182449"/>
            <a:ext cx="3356400" cy="3196119"/>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Arial" panose="020B0604020202020204" pitchFamily="34" charset="0"/>
              <a:buChar char="•"/>
            </a:pPr>
            <a:r>
              <a:rPr lang="en" dirty="0"/>
              <a:t>Navigate between cells: up and down arrows</a:t>
            </a:r>
          </a:p>
          <a:p>
            <a:pPr marL="0" lvl="0" indent="0" algn="l" rtl="0">
              <a:spcBef>
                <a:spcPts val="0"/>
              </a:spcBef>
              <a:spcAft>
                <a:spcPts val="0"/>
              </a:spcAft>
            </a:pPr>
            <a:endParaRPr lang="en" dirty="0"/>
          </a:p>
          <a:p>
            <a:pPr marL="0" lvl="0" indent="0" algn="l" rtl="0">
              <a:spcBef>
                <a:spcPts val="0"/>
              </a:spcBef>
              <a:spcAft>
                <a:spcPts val="0"/>
              </a:spcAft>
            </a:pPr>
            <a:r>
              <a:rPr lang="en" dirty="0"/>
              <a:t>Remember: </a:t>
            </a:r>
          </a:p>
          <a:p>
            <a:pPr marL="285750" lvl="0" indent="-285750" algn="l" rtl="0">
              <a:spcBef>
                <a:spcPts val="0"/>
              </a:spcBef>
              <a:spcAft>
                <a:spcPts val="0"/>
              </a:spcAft>
              <a:buFont typeface="Arial" panose="020B0604020202020204" pitchFamily="34" charset="0"/>
              <a:buChar char="•"/>
            </a:pPr>
            <a:r>
              <a:rPr lang="en" dirty="0"/>
              <a:t>When you restart a notebook, none of the variables and functions are in memory anymore. You have to run the cells again to get those variables in memory.</a:t>
            </a:r>
          </a:p>
          <a:p>
            <a:pPr marL="285750" lvl="0" indent="-285750" algn="l" rtl="0">
              <a:spcBef>
                <a:spcPts val="0"/>
              </a:spcBef>
              <a:spcAft>
                <a:spcPts val="0"/>
              </a:spcAft>
              <a:buFont typeface="Arial" panose="020B0604020202020204" pitchFamily="34" charset="0"/>
              <a:buChar char="•"/>
            </a:pPr>
            <a:r>
              <a:rPr lang="en" dirty="0"/>
              <a:t>When in doubt, restart kernel </a:t>
            </a:r>
            <a:r>
              <a:rPr lang="en" dirty="0">
                <a:sym typeface="Wingdings" pitchFamily="2" charset="2"/>
              </a:rPr>
              <a:t></a:t>
            </a:r>
          </a:p>
          <a:p>
            <a:pPr marL="285750" lvl="0" indent="-285750" algn="l" rtl="0">
              <a:spcBef>
                <a:spcPts val="0"/>
              </a:spcBef>
              <a:spcAft>
                <a:spcPts val="0"/>
              </a:spcAft>
              <a:buFont typeface="Arial" panose="020B0604020202020204" pitchFamily="34" charset="0"/>
              <a:buChar char="•"/>
            </a:pPr>
            <a:r>
              <a:rPr lang="en" dirty="0">
                <a:sym typeface="Wingdings" pitchFamily="2" charset="2"/>
              </a:rPr>
              <a:t>Learn to run all cells or run cell and all below.</a:t>
            </a:r>
            <a:endParaRPr lang="en" dirty="0"/>
          </a:p>
          <a:p>
            <a:pPr marL="0" lvl="0" indent="0" algn="l" rtl="0">
              <a:spcBef>
                <a:spcPts val="0"/>
              </a:spcBef>
              <a:spcAft>
                <a:spcPts val="0"/>
              </a:spcAft>
            </a:pPr>
            <a:endParaRPr dirty="0"/>
          </a:p>
        </p:txBody>
      </p:sp>
      <p:sp>
        <p:nvSpPr>
          <p:cNvPr id="3327" name="Google Shape;3327;p41">
            <a:extLst>
              <a:ext uri="{FF2B5EF4-FFF2-40B4-BE49-F238E27FC236}">
                <a16:creationId xmlns:a16="http://schemas.microsoft.com/office/drawing/2014/main" id="{4721EAD8-82A2-F8C4-6224-FFCC88E6C81A}"/>
              </a:ext>
            </a:extLst>
          </p:cNvPr>
          <p:cNvSpPr txBox="1">
            <a:spLocks noGrp="1"/>
          </p:cNvSpPr>
          <p:nvPr>
            <p:ph type="subTitle" idx="2"/>
          </p:nvPr>
        </p:nvSpPr>
        <p:spPr>
          <a:xfrm>
            <a:off x="769262" y="1199225"/>
            <a:ext cx="3356400" cy="3179344"/>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Arial" panose="020B0604020202020204" pitchFamily="34" charset="0"/>
              <a:buChar char="•"/>
            </a:pPr>
            <a:r>
              <a:rPr lang="en" dirty="0"/>
              <a:t>Command mode: ESC or click outside cell</a:t>
            </a:r>
          </a:p>
          <a:p>
            <a:pPr marL="285750" lvl="0" indent="-285750" algn="l" rtl="0">
              <a:spcBef>
                <a:spcPts val="0"/>
              </a:spcBef>
              <a:spcAft>
                <a:spcPts val="0"/>
              </a:spcAft>
              <a:buFont typeface="Arial" panose="020B0604020202020204" pitchFamily="34" charset="0"/>
              <a:buChar char="•"/>
            </a:pPr>
            <a:r>
              <a:rPr lang="en" dirty="0"/>
              <a:t>Edit mode: Enter or click inside cell</a:t>
            </a:r>
          </a:p>
          <a:p>
            <a:pPr marL="285750" lvl="0" indent="-285750" algn="l" rtl="0">
              <a:spcBef>
                <a:spcPts val="0"/>
              </a:spcBef>
              <a:spcAft>
                <a:spcPts val="0"/>
              </a:spcAft>
              <a:buFont typeface="Arial" panose="020B0604020202020204" pitchFamily="34" charset="0"/>
              <a:buChar char="•"/>
            </a:pPr>
            <a:r>
              <a:rPr lang="en" dirty="0"/>
              <a:t>IN COMMAND MODE:</a:t>
            </a:r>
          </a:p>
          <a:p>
            <a:pPr marL="285750" lvl="0" indent="-285750" algn="l" rtl="0">
              <a:spcBef>
                <a:spcPts val="0"/>
              </a:spcBef>
              <a:spcAft>
                <a:spcPts val="0"/>
              </a:spcAft>
              <a:buFont typeface="Arial" panose="020B0604020202020204" pitchFamily="34" charset="0"/>
              <a:buChar char="•"/>
            </a:pPr>
            <a:r>
              <a:rPr lang="en" dirty="0"/>
              <a:t>Insert new cell above: A</a:t>
            </a:r>
          </a:p>
          <a:p>
            <a:pPr marL="285750" lvl="0" indent="-285750" algn="l" rtl="0">
              <a:spcBef>
                <a:spcPts val="0"/>
              </a:spcBef>
              <a:spcAft>
                <a:spcPts val="0"/>
              </a:spcAft>
              <a:buFont typeface="Arial" panose="020B0604020202020204" pitchFamily="34" charset="0"/>
              <a:buChar char="•"/>
            </a:pPr>
            <a:r>
              <a:rPr lang="en" dirty="0"/>
              <a:t>Insert new cell below: B</a:t>
            </a:r>
          </a:p>
          <a:p>
            <a:pPr marL="285750" lvl="0" indent="-285750" algn="l" rtl="0">
              <a:spcBef>
                <a:spcPts val="0"/>
              </a:spcBef>
              <a:spcAft>
                <a:spcPts val="0"/>
              </a:spcAft>
              <a:buFont typeface="Arial" panose="020B0604020202020204" pitchFamily="34" charset="0"/>
              <a:buChar char="•"/>
            </a:pPr>
            <a:r>
              <a:rPr lang="en" dirty="0"/>
              <a:t>Convert cell to Markdown: M</a:t>
            </a:r>
          </a:p>
          <a:p>
            <a:pPr marL="285750" lvl="0" indent="-285750" algn="l" rtl="0">
              <a:spcBef>
                <a:spcPts val="0"/>
              </a:spcBef>
              <a:spcAft>
                <a:spcPts val="0"/>
              </a:spcAft>
              <a:buFont typeface="Arial" panose="020B0604020202020204" pitchFamily="34" charset="0"/>
              <a:buChar char="•"/>
            </a:pPr>
            <a:r>
              <a:rPr lang="en" dirty="0"/>
              <a:t>Convert cell to Code: Y</a:t>
            </a:r>
          </a:p>
          <a:p>
            <a:pPr marL="285750" lvl="0" indent="-285750" algn="l" rtl="0">
              <a:spcBef>
                <a:spcPts val="0"/>
              </a:spcBef>
              <a:spcAft>
                <a:spcPts val="0"/>
              </a:spcAft>
              <a:buFont typeface="Arial" panose="020B0604020202020204" pitchFamily="34" charset="0"/>
              <a:buChar char="•"/>
            </a:pPr>
            <a:r>
              <a:rPr lang="en" dirty="0"/>
              <a:t>Delete cell: DD</a:t>
            </a:r>
          </a:p>
          <a:p>
            <a:pPr marL="285750" lvl="0" indent="-285750" algn="l" rtl="0">
              <a:spcBef>
                <a:spcPts val="0"/>
              </a:spcBef>
              <a:spcAft>
                <a:spcPts val="0"/>
              </a:spcAft>
              <a:buFont typeface="Arial" panose="020B0604020202020204" pitchFamily="34" charset="0"/>
              <a:buChar char="•"/>
            </a:pPr>
            <a:r>
              <a:rPr lang="en" dirty="0"/>
              <a:t>Execute cell: Shift + Enter</a:t>
            </a:r>
          </a:p>
          <a:p>
            <a:pPr marL="285750" lvl="0" indent="-285750" algn="l" rtl="0">
              <a:spcBef>
                <a:spcPts val="0"/>
              </a:spcBef>
              <a:spcAft>
                <a:spcPts val="0"/>
              </a:spcAft>
              <a:buFont typeface="Arial" panose="020B0604020202020204" pitchFamily="34" charset="0"/>
              <a:buChar char="•"/>
            </a:pPr>
            <a:r>
              <a:rPr lang="en" dirty="0"/>
              <a:t>Execute and insert below: Alt/Option + Enter</a:t>
            </a:r>
            <a:endParaRPr dirty="0"/>
          </a:p>
        </p:txBody>
      </p:sp>
    </p:spTree>
    <p:extLst>
      <p:ext uri="{BB962C8B-B14F-4D97-AF65-F5344CB8AC3E}">
        <p14:creationId xmlns:p14="http://schemas.microsoft.com/office/powerpoint/2010/main" val="15871152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324">
          <a:extLst>
            <a:ext uri="{FF2B5EF4-FFF2-40B4-BE49-F238E27FC236}">
              <a16:creationId xmlns:a16="http://schemas.microsoft.com/office/drawing/2014/main" id="{96059987-F996-D412-E2BF-C680269A2FD0}"/>
            </a:ext>
          </a:extLst>
        </p:cNvPr>
        <p:cNvGrpSpPr/>
        <p:nvPr/>
      </p:nvGrpSpPr>
      <p:grpSpPr>
        <a:xfrm>
          <a:off x="0" y="0"/>
          <a:ext cx="0" cy="0"/>
          <a:chOff x="0" y="0"/>
          <a:chExt cx="0" cy="0"/>
        </a:xfrm>
      </p:grpSpPr>
      <p:sp>
        <p:nvSpPr>
          <p:cNvPr id="3325" name="Google Shape;3325;p41">
            <a:extLst>
              <a:ext uri="{FF2B5EF4-FFF2-40B4-BE49-F238E27FC236}">
                <a16:creationId xmlns:a16="http://schemas.microsoft.com/office/drawing/2014/main" id="{BB9135D6-B9B8-666D-3CE8-4B7D597A7306}"/>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Markdown</a:t>
            </a:r>
            <a:endParaRPr dirty="0"/>
          </a:p>
        </p:txBody>
      </p:sp>
      <p:sp>
        <p:nvSpPr>
          <p:cNvPr id="3326" name="Google Shape;3326;p41">
            <a:extLst>
              <a:ext uri="{FF2B5EF4-FFF2-40B4-BE49-F238E27FC236}">
                <a16:creationId xmlns:a16="http://schemas.microsoft.com/office/drawing/2014/main" id="{AE0912A2-61F1-9BB9-D399-D5BAB78E7C26}"/>
              </a:ext>
            </a:extLst>
          </p:cNvPr>
          <p:cNvSpPr txBox="1">
            <a:spLocks noGrp="1"/>
          </p:cNvSpPr>
          <p:nvPr>
            <p:ph type="subTitle" idx="1"/>
          </p:nvPr>
        </p:nvSpPr>
        <p:spPr>
          <a:xfrm>
            <a:off x="4939206" y="1182449"/>
            <a:ext cx="3356400" cy="3196119"/>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Arial" panose="020B0604020202020204" pitchFamily="34" charset="0"/>
              <a:buChar char="•"/>
            </a:pPr>
            <a:r>
              <a:rPr lang="en" dirty="0"/>
              <a:t>One asterisk for italics</a:t>
            </a:r>
          </a:p>
          <a:p>
            <a:pPr marL="285750" lvl="0" indent="-285750" algn="l" rtl="0">
              <a:spcBef>
                <a:spcPts val="0"/>
              </a:spcBef>
              <a:spcAft>
                <a:spcPts val="0"/>
              </a:spcAft>
              <a:buFont typeface="Arial" panose="020B0604020202020204" pitchFamily="34" charset="0"/>
              <a:buChar char="•"/>
            </a:pPr>
            <a:r>
              <a:rPr lang="en" dirty="0"/>
              <a:t>Two asterisks for bold</a:t>
            </a:r>
          </a:p>
          <a:p>
            <a:pPr marL="285750" lvl="0" indent="-285750" algn="l" rtl="0">
              <a:spcBef>
                <a:spcPts val="0"/>
              </a:spcBef>
              <a:spcAft>
                <a:spcPts val="0"/>
              </a:spcAft>
              <a:buFont typeface="Arial" panose="020B0604020202020204" pitchFamily="34" charset="0"/>
              <a:buChar char="•"/>
            </a:pPr>
            <a:r>
              <a:rPr lang="en" dirty="0"/>
              <a:t>Links:</a:t>
            </a:r>
          </a:p>
          <a:p>
            <a:pPr marL="285750" lvl="0" indent="-285750" algn="l" rtl="0">
              <a:spcBef>
                <a:spcPts val="0"/>
              </a:spcBef>
              <a:spcAft>
                <a:spcPts val="0"/>
              </a:spcAft>
              <a:buFont typeface="Arial" panose="020B0604020202020204" pitchFamily="34" charset="0"/>
              <a:buChar char="•"/>
            </a:pPr>
            <a:r>
              <a:rPr lang="en" dirty="0"/>
              <a:t>[Link label](Link URL)</a:t>
            </a:r>
          </a:p>
          <a:p>
            <a:pPr marL="285750" lvl="0" indent="-285750" algn="l" rtl="0">
              <a:spcBef>
                <a:spcPts val="0"/>
              </a:spcBef>
              <a:spcAft>
                <a:spcPts val="0"/>
              </a:spcAft>
              <a:buFont typeface="Arial" panose="020B0604020202020204" pitchFamily="34" charset="0"/>
              <a:buChar char="•"/>
            </a:pPr>
            <a:r>
              <a:rPr lang="en" dirty="0"/>
              <a:t>Images:</a:t>
            </a:r>
          </a:p>
          <a:p>
            <a:pPr marL="285750" lvl="0" indent="-285750" algn="l" rtl="0">
              <a:spcBef>
                <a:spcPts val="0"/>
              </a:spcBef>
              <a:spcAft>
                <a:spcPts val="0"/>
              </a:spcAft>
              <a:buFont typeface="Arial" panose="020B0604020202020204" pitchFamily="34" charset="0"/>
              <a:buChar char="•"/>
            </a:pPr>
            <a:r>
              <a:rPr lang="en" dirty="0"/>
              <a:t>![alt text](path/to/image “optional title”)</a:t>
            </a:r>
          </a:p>
          <a:p>
            <a:pPr marL="285750" indent="-285750">
              <a:buFont typeface="Arial" panose="020B0604020202020204" pitchFamily="34" charset="0"/>
              <a:buChar char="•"/>
            </a:pPr>
            <a:r>
              <a:rPr lang="en" dirty="0"/>
              <a:t>Did I mention </a:t>
            </a:r>
            <a:r>
              <a:rPr lang="en-US" dirty="0"/>
              <a:t>the </a:t>
            </a:r>
            <a:r>
              <a:rPr lang="en-US" dirty="0">
                <a:hlinkClick r:id="rId3"/>
              </a:rPr>
              <a:t>Markdown Guide</a:t>
            </a:r>
            <a:r>
              <a:rPr lang="en-US" dirty="0"/>
              <a:t> is just a click away </a:t>
            </a:r>
            <a:r>
              <a:rPr lang="en-US" dirty="0">
                <a:sym typeface="Wingdings" pitchFamily="2" charset="2"/>
              </a:rPr>
              <a:t></a:t>
            </a:r>
            <a:endParaRPr lang="en-US" dirty="0"/>
          </a:p>
          <a:p>
            <a:pPr marL="0" lvl="0" indent="0" algn="l" rtl="0">
              <a:spcBef>
                <a:spcPts val="0"/>
              </a:spcBef>
              <a:spcAft>
                <a:spcPts val="0"/>
              </a:spcAft>
            </a:pPr>
            <a:endParaRPr lang="en" dirty="0"/>
          </a:p>
        </p:txBody>
      </p:sp>
      <p:sp>
        <p:nvSpPr>
          <p:cNvPr id="3327" name="Google Shape;3327;p41">
            <a:extLst>
              <a:ext uri="{FF2B5EF4-FFF2-40B4-BE49-F238E27FC236}">
                <a16:creationId xmlns:a16="http://schemas.microsoft.com/office/drawing/2014/main" id="{3AC46477-E765-43FE-DE0B-C32E6E14EC5F}"/>
              </a:ext>
            </a:extLst>
          </p:cNvPr>
          <p:cNvSpPr txBox="1">
            <a:spLocks noGrp="1"/>
          </p:cNvSpPr>
          <p:nvPr>
            <p:ph type="subTitle" idx="2"/>
          </p:nvPr>
        </p:nvSpPr>
        <p:spPr>
          <a:xfrm>
            <a:off x="769262" y="1199225"/>
            <a:ext cx="3356400" cy="3179344"/>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Arial" panose="020B0604020202020204" pitchFamily="34" charset="0"/>
              <a:buChar char="•"/>
            </a:pPr>
            <a:r>
              <a:rPr lang="en-US" dirty="0"/>
              <a:t>Main things to know:</a:t>
            </a:r>
          </a:p>
          <a:p>
            <a:pPr marL="285750" lvl="0" indent="-285750" algn="l" rtl="0">
              <a:spcBef>
                <a:spcPts val="0"/>
              </a:spcBef>
              <a:spcAft>
                <a:spcPts val="0"/>
              </a:spcAft>
              <a:buFont typeface="Arial" panose="020B0604020202020204" pitchFamily="34" charset="0"/>
              <a:buChar char="•"/>
            </a:pPr>
            <a:r>
              <a:rPr lang="en-US" dirty="0"/>
              <a:t>The </a:t>
            </a:r>
            <a:r>
              <a:rPr lang="en-US" dirty="0">
                <a:hlinkClick r:id="rId3"/>
              </a:rPr>
              <a:t>Markdown Guide</a:t>
            </a:r>
            <a:r>
              <a:rPr lang="en-US" dirty="0"/>
              <a:t> is just a click away</a:t>
            </a:r>
          </a:p>
          <a:p>
            <a:pPr marL="285750" lvl="0" indent="-285750" algn="l" rtl="0">
              <a:spcBef>
                <a:spcPts val="0"/>
              </a:spcBef>
              <a:spcAft>
                <a:spcPts val="0"/>
              </a:spcAft>
              <a:buFont typeface="Arial" panose="020B0604020202020204" pitchFamily="34" charset="0"/>
              <a:buChar char="•"/>
            </a:pPr>
            <a:r>
              <a:rPr lang="en-US" dirty="0"/>
              <a:t>Use headings correctly. Always use the correct hierarchy from first level downwards</a:t>
            </a:r>
          </a:p>
          <a:p>
            <a:pPr marL="742950" lvl="1" indent="-285750">
              <a:buFont typeface="Arial" panose="020B0604020202020204" pitchFamily="34" charset="0"/>
              <a:buChar char="•"/>
            </a:pPr>
            <a:r>
              <a:rPr lang="en-US" dirty="0"/>
              <a:t>#     Heading level 1</a:t>
            </a:r>
          </a:p>
          <a:p>
            <a:pPr marL="742950" lvl="1" indent="-285750">
              <a:buFont typeface="Arial" panose="020B0604020202020204" pitchFamily="34" charset="0"/>
              <a:buChar char="•"/>
            </a:pPr>
            <a:r>
              <a:rPr lang="en-US" dirty="0"/>
              <a:t>##   Heading level 2</a:t>
            </a:r>
          </a:p>
          <a:p>
            <a:pPr marL="742950" lvl="1" indent="-285750">
              <a:buFont typeface="Arial" panose="020B0604020202020204" pitchFamily="34" charset="0"/>
              <a:buChar char="•"/>
            </a:pPr>
            <a:r>
              <a:rPr lang="en-US" dirty="0"/>
              <a:t>### Heading level 3</a:t>
            </a:r>
          </a:p>
          <a:p>
            <a:pPr marL="285750" lvl="0" indent="-285750" algn="l" rtl="0">
              <a:spcBef>
                <a:spcPts val="0"/>
              </a:spcBef>
              <a:spcAft>
                <a:spcPts val="0"/>
              </a:spcAft>
              <a:buFont typeface="Arial" panose="020B0604020202020204" pitchFamily="34" charset="0"/>
              <a:buChar char="•"/>
            </a:pPr>
            <a:r>
              <a:rPr lang="en-US" dirty="0"/>
              <a:t>Use backticks `` for code snippets that are not intended to run</a:t>
            </a:r>
          </a:p>
          <a:p>
            <a:pPr marL="285750" lvl="0" indent="-285750" algn="l" rtl="0">
              <a:spcBef>
                <a:spcPts val="0"/>
              </a:spcBef>
              <a:spcAft>
                <a:spcPts val="0"/>
              </a:spcAft>
              <a:buFont typeface="Arial" panose="020B0604020202020204" pitchFamily="34" charset="0"/>
              <a:buChar char="•"/>
            </a:pPr>
            <a:r>
              <a:rPr lang="en-US" dirty="0"/>
              <a:t>Use dashes for unordered lists</a:t>
            </a:r>
            <a:endParaRPr dirty="0"/>
          </a:p>
        </p:txBody>
      </p:sp>
    </p:spTree>
    <p:extLst>
      <p:ext uri="{BB962C8B-B14F-4D97-AF65-F5344CB8AC3E}">
        <p14:creationId xmlns:p14="http://schemas.microsoft.com/office/powerpoint/2010/main" val="3831614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691">
          <a:extLst>
            <a:ext uri="{FF2B5EF4-FFF2-40B4-BE49-F238E27FC236}">
              <a16:creationId xmlns:a16="http://schemas.microsoft.com/office/drawing/2014/main" id="{FF1A16E4-96BE-F861-648B-034A27E17DD0}"/>
            </a:ext>
          </a:extLst>
        </p:cNvPr>
        <p:cNvGrpSpPr/>
        <p:nvPr/>
      </p:nvGrpSpPr>
      <p:grpSpPr>
        <a:xfrm>
          <a:off x="0" y="0"/>
          <a:ext cx="0" cy="0"/>
          <a:chOff x="0" y="0"/>
          <a:chExt cx="0" cy="0"/>
        </a:xfrm>
      </p:grpSpPr>
      <p:sp>
        <p:nvSpPr>
          <p:cNvPr id="2692" name="Google Shape;2692;p31">
            <a:extLst>
              <a:ext uri="{FF2B5EF4-FFF2-40B4-BE49-F238E27FC236}">
                <a16:creationId xmlns:a16="http://schemas.microsoft.com/office/drawing/2014/main" id="{EAE89682-050A-BBED-7642-43A98A4EE8A8}"/>
              </a:ext>
            </a:extLst>
          </p:cNvPr>
          <p:cNvSpPr txBox="1">
            <a:spLocks noGrp="1"/>
          </p:cNvSpPr>
          <p:nvPr>
            <p:ph type="title"/>
          </p:nvPr>
        </p:nvSpPr>
        <p:spPr>
          <a:xfrm>
            <a:off x="713225" y="2569412"/>
            <a:ext cx="7717500" cy="1511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Ethical and Philosophical Considerations</a:t>
            </a:r>
            <a:endParaRPr dirty="0"/>
          </a:p>
        </p:txBody>
      </p:sp>
      <p:sp>
        <p:nvSpPr>
          <p:cNvPr id="2694" name="Google Shape;2694;p31">
            <a:extLst>
              <a:ext uri="{FF2B5EF4-FFF2-40B4-BE49-F238E27FC236}">
                <a16:creationId xmlns:a16="http://schemas.microsoft.com/office/drawing/2014/main" id="{81FBB890-1B36-B544-6A9D-58575C40A32F}"/>
              </a:ext>
            </a:extLst>
          </p:cNvPr>
          <p:cNvSpPr txBox="1">
            <a:spLocks noGrp="1"/>
          </p:cNvSpPr>
          <p:nvPr>
            <p:ph type="title" idx="2"/>
          </p:nvPr>
        </p:nvSpPr>
        <p:spPr>
          <a:xfrm>
            <a:off x="3574350" y="539500"/>
            <a:ext cx="1652100" cy="1660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04</a:t>
            </a:r>
            <a:endParaRPr dirty="0"/>
          </a:p>
        </p:txBody>
      </p:sp>
      <p:grpSp>
        <p:nvGrpSpPr>
          <p:cNvPr id="2695" name="Google Shape;2695;p31">
            <a:extLst>
              <a:ext uri="{FF2B5EF4-FFF2-40B4-BE49-F238E27FC236}">
                <a16:creationId xmlns:a16="http://schemas.microsoft.com/office/drawing/2014/main" id="{0026FF5B-6781-C4CB-4B78-383E33A2C3B5}"/>
              </a:ext>
            </a:extLst>
          </p:cNvPr>
          <p:cNvGrpSpPr/>
          <p:nvPr/>
        </p:nvGrpSpPr>
        <p:grpSpPr>
          <a:xfrm>
            <a:off x="3333124" y="539512"/>
            <a:ext cx="397957" cy="491303"/>
            <a:chOff x="4986000" y="2166120"/>
            <a:chExt cx="388440" cy="1402920"/>
          </a:xfrm>
        </p:grpSpPr>
        <p:sp>
          <p:nvSpPr>
            <p:cNvPr id="2696" name="Google Shape;2696;p31">
              <a:extLst>
                <a:ext uri="{FF2B5EF4-FFF2-40B4-BE49-F238E27FC236}">
                  <a16:creationId xmlns:a16="http://schemas.microsoft.com/office/drawing/2014/main" id="{78C4021D-E8ED-EC04-7BED-5148CEFB0F82}"/>
                </a:ext>
              </a:extLst>
            </p:cNvPr>
            <p:cNvSpPr/>
            <p:nvPr/>
          </p:nvSpPr>
          <p:spPr>
            <a:xfrm>
              <a:off x="5135040" y="2166120"/>
              <a:ext cx="90360" cy="1294200"/>
            </a:xfrm>
            <a:custGeom>
              <a:avLst/>
              <a:gdLst/>
              <a:ahLst/>
              <a:cxnLst/>
              <a:rect l="l" t="t" r="r" b="b"/>
              <a:pathLst>
                <a:path w="251" h="3595" extrusionOk="0">
                  <a:moveTo>
                    <a:pt x="0" y="0"/>
                  </a:moveTo>
                  <a:lnTo>
                    <a:pt x="251" y="0"/>
                  </a:lnTo>
                  <a:lnTo>
                    <a:pt x="251" y="3595"/>
                  </a:lnTo>
                  <a:lnTo>
                    <a:pt x="0" y="359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97" name="Google Shape;2697;p31">
              <a:extLst>
                <a:ext uri="{FF2B5EF4-FFF2-40B4-BE49-F238E27FC236}">
                  <a16:creationId xmlns:a16="http://schemas.microsoft.com/office/drawing/2014/main" id="{BC533FA7-3FEE-635E-17C9-E6963D6B5EDC}"/>
                </a:ext>
              </a:extLst>
            </p:cNvPr>
            <p:cNvSpPr/>
            <p:nvPr/>
          </p:nvSpPr>
          <p:spPr>
            <a:xfrm>
              <a:off x="4986000" y="2166120"/>
              <a:ext cx="90360" cy="792720"/>
            </a:xfrm>
            <a:custGeom>
              <a:avLst/>
              <a:gdLst/>
              <a:ahLst/>
              <a:cxnLst/>
              <a:rect l="l" t="t" r="r" b="b"/>
              <a:pathLst>
                <a:path w="251" h="2202" extrusionOk="0">
                  <a:moveTo>
                    <a:pt x="0" y="0"/>
                  </a:moveTo>
                  <a:lnTo>
                    <a:pt x="251" y="0"/>
                  </a:lnTo>
                  <a:lnTo>
                    <a:pt x="251" y="2202"/>
                  </a:lnTo>
                  <a:lnTo>
                    <a:pt x="0" y="22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98" name="Google Shape;2698;p31">
              <a:extLst>
                <a:ext uri="{FF2B5EF4-FFF2-40B4-BE49-F238E27FC236}">
                  <a16:creationId xmlns:a16="http://schemas.microsoft.com/office/drawing/2014/main" id="{CA99771D-1A21-F4DF-BABC-B0A3FA47A6FA}"/>
                </a:ext>
              </a:extLst>
            </p:cNvPr>
            <p:cNvSpPr/>
            <p:nvPr/>
          </p:nvSpPr>
          <p:spPr>
            <a:xfrm>
              <a:off x="5284440" y="3460320"/>
              <a:ext cx="90000" cy="108720"/>
            </a:xfrm>
            <a:custGeom>
              <a:avLst/>
              <a:gdLst/>
              <a:ahLst/>
              <a:cxnLst/>
              <a:rect l="l" t="t" r="r" b="b"/>
              <a:pathLst>
                <a:path w="250" h="302" extrusionOk="0">
                  <a:moveTo>
                    <a:pt x="0" y="0"/>
                  </a:moveTo>
                  <a:lnTo>
                    <a:pt x="250" y="0"/>
                  </a:lnTo>
                  <a:lnTo>
                    <a:pt x="250" y="302"/>
                  </a:lnTo>
                  <a:lnTo>
                    <a:pt x="0" y="3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2699" name="Google Shape;2699;p31">
            <a:extLst>
              <a:ext uri="{FF2B5EF4-FFF2-40B4-BE49-F238E27FC236}">
                <a16:creationId xmlns:a16="http://schemas.microsoft.com/office/drawing/2014/main" id="{F025B2C3-BDDF-D737-D975-ED9EB8AFF6A5}"/>
              </a:ext>
            </a:extLst>
          </p:cNvPr>
          <p:cNvGrpSpPr/>
          <p:nvPr/>
        </p:nvGrpSpPr>
        <p:grpSpPr>
          <a:xfrm>
            <a:off x="4984310" y="1974862"/>
            <a:ext cx="398326" cy="280942"/>
            <a:chOff x="6180480" y="1249200"/>
            <a:chExt cx="388800" cy="552600"/>
          </a:xfrm>
        </p:grpSpPr>
        <p:sp>
          <p:nvSpPr>
            <p:cNvPr id="2700" name="Google Shape;2700;p31">
              <a:extLst>
                <a:ext uri="{FF2B5EF4-FFF2-40B4-BE49-F238E27FC236}">
                  <a16:creationId xmlns:a16="http://schemas.microsoft.com/office/drawing/2014/main" id="{499782DD-1784-0046-DBF4-437ED050B7E1}"/>
                </a:ext>
              </a:extLst>
            </p:cNvPr>
            <p:cNvSpPr/>
            <p:nvPr/>
          </p:nvSpPr>
          <p:spPr>
            <a:xfrm>
              <a:off x="6479280" y="1249200"/>
              <a:ext cx="90000" cy="173520"/>
            </a:xfrm>
            <a:custGeom>
              <a:avLst/>
              <a:gdLst/>
              <a:ahLst/>
              <a:cxnLst/>
              <a:rect l="l" t="t" r="r" b="b"/>
              <a:pathLst>
                <a:path w="250" h="482" extrusionOk="0">
                  <a:moveTo>
                    <a:pt x="0" y="0"/>
                  </a:moveTo>
                  <a:lnTo>
                    <a:pt x="250" y="0"/>
                  </a:lnTo>
                  <a:lnTo>
                    <a:pt x="250" y="482"/>
                  </a:lnTo>
                  <a:lnTo>
                    <a:pt x="0" y="48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01" name="Google Shape;2701;p31">
              <a:extLst>
                <a:ext uri="{FF2B5EF4-FFF2-40B4-BE49-F238E27FC236}">
                  <a16:creationId xmlns:a16="http://schemas.microsoft.com/office/drawing/2014/main" id="{73C06B39-332E-E6E1-FB25-99E7909A29BB}"/>
                </a:ext>
              </a:extLst>
            </p:cNvPr>
            <p:cNvSpPr/>
            <p:nvPr/>
          </p:nvSpPr>
          <p:spPr>
            <a:xfrm>
              <a:off x="6329880" y="1249200"/>
              <a:ext cx="90000" cy="443880"/>
            </a:xfrm>
            <a:custGeom>
              <a:avLst/>
              <a:gdLst/>
              <a:ahLst/>
              <a:cxnLst/>
              <a:rect l="l" t="t" r="r" b="b"/>
              <a:pathLst>
                <a:path w="250" h="1233" extrusionOk="0">
                  <a:moveTo>
                    <a:pt x="0" y="0"/>
                  </a:moveTo>
                  <a:lnTo>
                    <a:pt x="250" y="0"/>
                  </a:lnTo>
                  <a:lnTo>
                    <a:pt x="250" y="1233"/>
                  </a:lnTo>
                  <a:lnTo>
                    <a:pt x="0" y="123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02" name="Google Shape;2702;p31">
              <a:extLst>
                <a:ext uri="{FF2B5EF4-FFF2-40B4-BE49-F238E27FC236}">
                  <a16:creationId xmlns:a16="http://schemas.microsoft.com/office/drawing/2014/main" id="{A9A713AE-B385-7919-094B-1C4F9993EBC2}"/>
                </a:ext>
              </a:extLst>
            </p:cNvPr>
            <p:cNvSpPr/>
            <p:nvPr/>
          </p:nvSpPr>
          <p:spPr>
            <a:xfrm>
              <a:off x="6180480" y="1693080"/>
              <a:ext cx="90360" cy="108720"/>
            </a:xfrm>
            <a:custGeom>
              <a:avLst/>
              <a:gdLst/>
              <a:ahLst/>
              <a:cxnLst/>
              <a:rect l="l" t="t" r="r" b="b"/>
              <a:pathLst>
                <a:path w="251" h="302" extrusionOk="0">
                  <a:moveTo>
                    <a:pt x="0" y="0"/>
                  </a:moveTo>
                  <a:lnTo>
                    <a:pt x="251" y="0"/>
                  </a:lnTo>
                  <a:lnTo>
                    <a:pt x="251" y="302"/>
                  </a:lnTo>
                  <a:lnTo>
                    <a:pt x="0" y="3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sp>
        <p:nvSpPr>
          <p:cNvPr id="4" name="Google Shape;2693;p31">
            <a:extLst>
              <a:ext uri="{FF2B5EF4-FFF2-40B4-BE49-F238E27FC236}">
                <a16:creationId xmlns:a16="http://schemas.microsoft.com/office/drawing/2014/main" id="{5C741209-927E-BDEB-267C-D1A218BB8619}"/>
              </a:ext>
            </a:extLst>
          </p:cNvPr>
          <p:cNvSpPr txBox="1">
            <a:spLocks noGrp="1"/>
          </p:cNvSpPr>
          <p:nvPr>
            <p:ph type="subTitle" idx="1"/>
          </p:nvPr>
        </p:nvSpPr>
        <p:spPr>
          <a:xfrm>
            <a:off x="809940" y="4080812"/>
            <a:ext cx="7717500" cy="653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Because academic environments are where these questions should be addressed ...</a:t>
            </a:r>
            <a:endParaRPr dirty="0"/>
          </a:p>
        </p:txBody>
      </p:sp>
    </p:spTree>
    <p:extLst>
      <p:ext uri="{BB962C8B-B14F-4D97-AF65-F5344CB8AC3E}">
        <p14:creationId xmlns:p14="http://schemas.microsoft.com/office/powerpoint/2010/main" val="20122675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730">
          <a:extLst>
            <a:ext uri="{FF2B5EF4-FFF2-40B4-BE49-F238E27FC236}">
              <a16:creationId xmlns:a16="http://schemas.microsoft.com/office/drawing/2014/main" id="{FBE4EF70-8127-876F-6753-D47A6BF56D59}"/>
            </a:ext>
          </a:extLst>
        </p:cNvPr>
        <p:cNvGrpSpPr/>
        <p:nvPr/>
      </p:nvGrpSpPr>
      <p:grpSpPr>
        <a:xfrm>
          <a:off x="0" y="0"/>
          <a:ext cx="0" cy="0"/>
          <a:chOff x="0" y="0"/>
          <a:chExt cx="0" cy="0"/>
        </a:xfrm>
      </p:grpSpPr>
      <p:grpSp>
        <p:nvGrpSpPr>
          <p:cNvPr id="2732" name="Google Shape;2732;p34">
            <a:extLst>
              <a:ext uri="{FF2B5EF4-FFF2-40B4-BE49-F238E27FC236}">
                <a16:creationId xmlns:a16="http://schemas.microsoft.com/office/drawing/2014/main" id="{556C3907-C3B8-9BBC-7CEF-3BB0CD7596E9}"/>
              </a:ext>
            </a:extLst>
          </p:cNvPr>
          <p:cNvGrpSpPr/>
          <p:nvPr/>
        </p:nvGrpSpPr>
        <p:grpSpPr>
          <a:xfrm rot="10800000">
            <a:off x="2282274" y="4168879"/>
            <a:ext cx="4528741" cy="453231"/>
            <a:chOff x="2226811" y="890954"/>
            <a:chExt cx="4528741" cy="453231"/>
          </a:xfrm>
        </p:grpSpPr>
        <p:sp>
          <p:nvSpPr>
            <p:cNvPr id="2733" name="Google Shape;2733;p34">
              <a:extLst>
                <a:ext uri="{FF2B5EF4-FFF2-40B4-BE49-F238E27FC236}">
                  <a16:creationId xmlns:a16="http://schemas.microsoft.com/office/drawing/2014/main" id="{41C0E0D3-FC0C-74C4-348E-C67265368A72}"/>
                </a:ext>
              </a:extLst>
            </p:cNvPr>
            <p:cNvSpPr/>
            <p:nvPr/>
          </p:nvSpPr>
          <p:spPr>
            <a:xfrm>
              <a:off x="3450556" y="1023015"/>
              <a:ext cx="92574" cy="189109"/>
            </a:xfrm>
            <a:custGeom>
              <a:avLst/>
              <a:gdLst/>
              <a:ahLst/>
              <a:cxnLst/>
              <a:rect l="l" t="t" r="r" b="b"/>
              <a:pathLst>
                <a:path w="251" h="1500" extrusionOk="0">
                  <a:moveTo>
                    <a:pt x="0" y="0"/>
                  </a:moveTo>
                  <a:lnTo>
                    <a:pt x="251" y="0"/>
                  </a:lnTo>
                  <a:lnTo>
                    <a:pt x="251" y="1500"/>
                  </a:lnTo>
                  <a:lnTo>
                    <a:pt x="0" y="1500"/>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34" name="Google Shape;2734;p34">
              <a:extLst>
                <a:ext uri="{FF2B5EF4-FFF2-40B4-BE49-F238E27FC236}">
                  <a16:creationId xmlns:a16="http://schemas.microsoft.com/office/drawing/2014/main" id="{D287E203-8338-6144-6954-C55BD9C34025}"/>
                </a:ext>
              </a:extLst>
            </p:cNvPr>
            <p:cNvSpPr/>
            <p:nvPr/>
          </p:nvSpPr>
          <p:spPr>
            <a:xfrm>
              <a:off x="3909737" y="948569"/>
              <a:ext cx="92205" cy="338000"/>
            </a:xfrm>
            <a:custGeom>
              <a:avLst/>
              <a:gdLst/>
              <a:ahLst/>
              <a:cxnLst/>
              <a:rect l="l" t="t" r="r" b="b"/>
              <a:pathLst>
                <a:path w="250" h="2681" extrusionOk="0">
                  <a:moveTo>
                    <a:pt x="0" y="0"/>
                  </a:moveTo>
                  <a:lnTo>
                    <a:pt x="250" y="0"/>
                  </a:lnTo>
                  <a:lnTo>
                    <a:pt x="250" y="2681"/>
                  </a:lnTo>
                  <a:lnTo>
                    <a:pt x="0" y="2681"/>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35" name="Google Shape;2735;p34">
              <a:extLst>
                <a:ext uri="{FF2B5EF4-FFF2-40B4-BE49-F238E27FC236}">
                  <a16:creationId xmlns:a16="http://schemas.microsoft.com/office/drawing/2014/main" id="{91BDAA78-3671-4BD2-3F94-CF6B9DFAA010}"/>
                </a:ext>
              </a:extLst>
            </p:cNvPr>
            <p:cNvSpPr/>
            <p:nvPr/>
          </p:nvSpPr>
          <p:spPr>
            <a:xfrm>
              <a:off x="4521241" y="890954"/>
              <a:ext cx="92574" cy="453231"/>
            </a:xfrm>
            <a:custGeom>
              <a:avLst/>
              <a:gdLst/>
              <a:ahLst/>
              <a:cxnLst/>
              <a:rect l="l" t="t" r="r" b="b"/>
              <a:pathLst>
                <a:path w="251" h="3595" extrusionOk="0">
                  <a:moveTo>
                    <a:pt x="0" y="0"/>
                  </a:moveTo>
                  <a:lnTo>
                    <a:pt x="251" y="0"/>
                  </a:lnTo>
                  <a:lnTo>
                    <a:pt x="251" y="3595"/>
                  </a:lnTo>
                  <a:lnTo>
                    <a:pt x="0" y="359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36" name="Google Shape;2736;p34">
              <a:extLst>
                <a:ext uri="{FF2B5EF4-FFF2-40B4-BE49-F238E27FC236}">
                  <a16:creationId xmlns:a16="http://schemas.microsoft.com/office/drawing/2014/main" id="{A1DE2DF9-533E-50F6-E909-A093A68A295A}"/>
                </a:ext>
              </a:extLst>
            </p:cNvPr>
            <p:cNvSpPr/>
            <p:nvPr/>
          </p:nvSpPr>
          <p:spPr>
            <a:xfrm>
              <a:off x="5439602" y="925498"/>
              <a:ext cx="92205" cy="384143"/>
            </a:xfrm>
            <a:custGeom>
              <a:avLst/>
              <a:gdLst/>
              <a:ahLst/>
              <a:cxnLst/>
              <a:rect l="l" t="t" r="r" b="b"/>
              <a:pathLst>
                <a:path w="250" h="3047" extrusionOk="0">
                  <a:moveTo>
                    <a:pt x="0" y="0"/>
                  </a:moveTo>
                  <a:lnTo>
                    <a:pt x="250" y="0"/>
                  </a:lnTo>
                  <a:lnTo>
                    <a:pt x="250" y="3047"/>
                  </a:lnTo>
                  <a:lnTo>
                    <a:pt x="0" y="3047"/>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37" name="Google Shape;2737;p34">
              <a:extLst>
                <a:ext uri="{FF2B5EF4-FFF2-40B4-BE49-F238E27FC236}">
                  <a16:creationId xmlns:a16="http://schemas.microsoft.com/office/drawing/2014/main" id="{E1B744DE-AB6D-E11B-B5D4-0F1C405CFF3B}"/>
                </a:ext>
              </a:extLst>
            </p:cNvPr>
            <p:cNvSpPr/>
            <p:nvPr/>
          </p:nvSpPr>
          <p:spPr>
            <a:xfrm>
              <a:off x="4827361" y="985508"/>
              <a:ext cx="92205" cy="264122"/>
            </a:xfrm>
            <a:custGeom>
              <a:avLst/>
              <a:gdLst/>
              <a:ahLst/>
              <a:cxnLst/>
              <a:rect l="l" t="t" r="r" b="b"/>
              <a:pathLst>
                <a:path w="250" h="2095" extrusionOk="0">
                  <a:moveTo>
                    <a:pt x="0" y="0"/>
                  </a:moveTo>
                  <a:lnTo>
                    <a:pt x="250" y="0"/>
                  </a:lnTo>
                  <a:lnTo>
                    <a:pt x="250" y="2095"/>
                  </a:lnTo>
                  <a:lnTo>
                    <a:pt x="0" y="209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38" name="Google Shape;2738;p34">
              <a:extLst>
                <a:ext uri="{FF2B5EF4-FFF2-40B4-BE49-F238E27FC236}">
                  <a16:creationId xmlns:a16="http://schemas.microsoft.com/office/drawing/2014/main" id="{EE639C84-851A-0DBA-C170-AC5AB91142C3}"/>
                </a:ext>
              </a:extLst>
            </p:cNvPr>
            <p:cNvSpPr/>
            <p:nvPr/>
          </p:nvSpPr>
          <p:spPr>
            <a:xfrm>
              <a:off x="3297865" y="1043880"/>
              <a:ext cx="92205" cy="147379"/>
            </a:xfrm>
            <a:custGeom>
              <a:avLst/>
              <a:gdLst/>
              <a:ahLst/>
              <a:cxnLst/>
              <a:rect l="l" t="t" r="r" b="b"/>
              <a:pathLst>
                <a:path w="250" h="1169" extrusionOk="0">
                  <a:moveTo>
                    <a:pt x="0" y="0"/>
                  </a:moveTo>
                  <a:lnTo>
                    <a:pt x="250" y="0"/>
                  </a:lnTo>
                  <a:lnTo>
                    <a:pt x="250" y="1169"/>
                  </a:lnTo>
                  <a:lnTo>
                    <a:pt x="0" y="1169"/>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39" name="Google Shape;2739;p34">
              <a:extLst>
                <a:ext uri="{FF2B5EF4-FFF2-40B4-BE49-F238E27FC236}">
                  <a16:creationId xmlns:a16="http://schemas.microsoft.com/office/drawing/2014/main" id="{8B55F351-9573-2D28-C919-A989452F7E2E}"/>
                </a:ext>
              </a:extLst>
            </p:cNvPr>
            <p:cNvSpPr/>
            <p:nvPr/>
          </p:nvSpPr>
          <p:spPr>
            <a:xfrm>
              <a:off x="3756677" y="1043943"/>
              <a:ext cx="92205" cy="147253"/>
            </a:xfrm>
            <a:custGeom>
              <a:avLst/>
              <a:gdLst/>
              <a:ahLst/>
              <a:cxnLst/>
              <a:rect l="l" t="t" r="r" b="b"/>
              <a:pathLst>
                <a:path w="250" h="1168" extrusionOk="0">
                  <a:moveTo>
                    <a:pt x="0" y="0"/>
                  </a:moveTo>
                  <a:lnTo>
                    <a:pt x="250" y="0"/>
                  </a:lnTo>
                  <a:lnTo>
                    <a:pt x="250" y="1168"/>
                  </a:lnTo>
                  <a:lnTo>
                    <a:pt x="0" y="1168"/>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40" name="Google Shape;2740;p34">
              <a:extLst>
                <a:ext uri="{FF2B5EF4-FFF2-40B4-BE49-F238E27FC236}">
                  <a16:creationId xmlns:a16="http://schemas.microsoft.com/office/drawing/2014/main" id="{E531C68F-4E68-09A8-34F9-1BFAE363AB0F}"/>
                </a:ext>
              </a:extLst>
            </p:cNvPr>
            <p:cNvSpPr/>
            <p:nvPr/>
          </p:nvSpPr>
          <p:spPr>
            <a:xfrm>
              <a:off x="4368549" y="978764"/>
              <a:ext cx="92574" cy="277612"/>
            </a:xfrm>
            <a:custGeom>
              <a:avLst/>
              <a:gdLst/>
              <a:ahLst/>
              <a:cxnLst/>
              <a:rect l="l" t="t" r="r" b="b"/>
              <a:pathLst>
                <a:path w="251" h="2202" extrusionOk="0">
                  <a:moveTo>
                    <a:pt x="0" y="0"/>
                  </a:moveTo>
                  <a:lnTo>
                    <a:pt x="251" y="0"/>
                  </a:lnTo>
                  <a:lnTo>
                    <a:pt x="251" y="2202"/>
                  </a:lnTo>
                  <a:lnTo>
                    <a:pt x="0" y="220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41" name="Google Shape;2741;p34">
              <a:extLst>
                <a:ext uri="{FF2B5EF4-FFF2-40B4-BE49-F238E27FC236}">
                  <a16:creationId xmlns:a16="http://schemas.microsoft.com/office/drawing/2014/main" id="{167098A7-B29E-4308-B13E-AF88A3436E22}"/>
                </a:ext>
              </a:extLst>
            </p:cNvPr>
            <p:cNvSpPr/>
            <p:nvPr/>
          </p:nvSpPr>
          <p:spPr>
            <a:xfrm>
              <a:off x="5133482" y="1056802"/>
              <a:ext cx="92205" cy="121534"/>
            </a:xfrm>
            <a:custGeom>
              <a:avLst/>
              <a:gdLst/>
              <a:ahLst/>
              <a:cxnLst/>
              <a:rect l="l" t="t" r="r" b="b"/>
              <a:pathLst>
                <a:path w="250" h="964" extrusionOk="0">
                  <a:moveTo>
                    <a:pt x="0" y="0"/>
                  </a:moveTo>
                  <a:lnTo>
                    <a:pt x="250" y="0"/>
                  </a:lnTo>
                  <a:lnTo>
                    <a:pt x="250" y="964"/>
                  </a:lnTo>
                  <a:lnTo>
                    <a:pt x="0" y="964"/>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42" name="Google Shape;2742;p34">
              <a:extLst>
                <a:ext uri="{FF2B5EF4-FFF2-40B4-BE49-F238E27FC236}">
                  <a16:creationId xmlns:a16="http://schemas.microsoft.com/office/drawing/2014/main" id="{7B128002-3F9C-225F-188D-8AB05DE4397B}"/>
                </a:ext>
              </a:extLst>
            </p:cNvPr>
            <p:cNvSpPr/>
            <p:nvPr/>
          </p:nvSpPr>
          <p:spPr>
            <a:xfrm>
              <a:off x="5898415" y="1087186"/>
              <a:ext cx="92205" cy="60767"/>
            </a:xfrm>
            <a:custGeom>
              <a:avLst/>
              <a:gdLst/>
              <a:ahLst/>
              <a:cxnLst/>
              <a:rect l="l" t="t" r="r" b="b"/>
              <a:pathLst>
                <a:path w="250" h="482" extrusionOk="0">
                  <a:moveTo>
                    <a:pt x="0" y="0"/>
                  </a:moveTo>
                  <a:lnTo>
                    <a:pt x="250" y="0"/>
                  </a:lnTo>
                  <a:lnTo>
                    <a:pt x="250" y="482"/>
                  </a:lnTo>
                  <a:lnTo>
                    <a:pt x="0" y="48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43" name="Google Shape;2743;p34">
              <a:extLst>
                <a:ext uri="{FF2B5EF4-FFF2-40B4-BE49-F238E27FC236}">
                  <a16:creationId xmlns:a16="http://schemas.microsoft.com/office/drawing/2014/main" id="{7EB54E20-8F77-2CED-050F-C1F7DCD5018C}"/>
                </a:ext>
              </a:extLst>
            </p:cNvPr>
            <p:cNvSpPr/>
            <p:nvPr/>
          </p:nvSpPr>
          <p:spPr>
            <a:xfrm>
              <a:off x="5745354" y="1039846"/>
              <a:ext cx="92205" cy="155447"/>
            </a:xfrm>
            <a:custGeom>
              <a:avLst/>
              <a:gdLst/>
              <a:ahLst/>
              <a:cxnLst/>
              <a:rect l="l" t="t" r="r" b="b"/>
              <a:pathLst>
                <a:path w="250" h="1233" extrusionOk="0">
                  <a:moveTo>
                    <a:pt x="0" y="0"/>
                  </a:moveTo>
                  <a:lnTo>
                    <a:pt x="250" y="0"/>
                  </a:lnTo>
                  <a:lnTo>
                    <a:pt x="250" y="1233"/>
                  </a:lnTo>
                  <a:lnTo>
                    <a:pt x="0" y="123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44" name="Google Shape;2744;p34">
              <a:extLst>
                <a:ext uri="{FF2B5EF4-FFF2-40B4-BE49-F238E27FC236}">
                  <a16:creationId xmlns:a16="http://schemas.microsoft.com/office/drawing/2014/main" id="{64B2791A-CED7-6558-1255-B311BB726D08}"/>
                </a:ext>
              </a:extLst>
            </p:cNvPr>
            <p:cNvSpPr/>
            <p:nvPr/>
          </p:nvSpPr>
          <p:spPr>
            <a:xfrm>
              <a:off x="6510287" y="1053083"/>
              <a:ext cx="92574" cy="128972"/>
            </a:xfrm>
            <a:custGeom>
              <a:avLst/>
              <a:gdLst/>
              <a:ahLst/>
              <a:cxnLst/>
              <a:rect l="l" t="t" r="r" b="b"/>
              <a:pathLst>
                <a:path w="251" h="1023" extrusionOk="0">
                  <a:moveTo>
                    <a:pt x="0" y="0"/>
                  </a:moveTo>
                  <a:lnTo>
                    <a:pt x="251" y="0"/>
                  </a:lnTo>
                  <a:lnTo>
                    <a:pt x="251" y="1023"/>
                  </a:lnTo>
                  <a:lnTo>
                    <a:pt x="0" y="102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45" name="Google Shape;2745;p34">
              <a:extLst>
                <a:ext uri="{FF2B5EF4-FFF2-40B4-BE49-F238E27FC236}">
                  <a16:creationId xmlns:a16="http://schemas.microsoft.com/office/drawing/2014/main" id="{787D515E-1CED-754E-9F32-E6A191A6E115}"/>
                </a:ext>
              </a:extLst>
            </p:cNvPr>
            <p:cNvSpPr/>
            <p:nvPr/>
          </p:nvSpPr>
          <p:spPr>
            <a:xfrm>
              <a:off x="6357595" y="1073255"/>
              <a:ext cx="92205" cy="88629"/>
            </a:xfrm>
            <a:custGeom>
              <a:avLst/>
              <a:gdLst/>
              <a:ahLst/>
              <a:cxnLst/>
              <a:rect l="l" t="t" r="r" b="b"/>
              <a:pathLst>
                <a:path w="250" h="703" extrusionOk="0">
                  <a:moveTo>
                    <a:pt x="0" y="0"/>
                  </a:moveTo>
                  <a:lnTo>
                    <a:pt x="250" y="0"/>
                  </a:lnTo>
                  <a:lnTo>
                    <a:pt x="250" y="703"/>
                  </a:lnTo>
                  <a:lnTo>
                    <a:pt x="0" y="70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46" name="Google Shape;2746;p34">
              <a:extLst>
                <a:ext uri="{FF2B5EF4-FFF2-40B4-BE49-F238E27FC236}">
                  <a16:creationId xmlns:a16="http://schemas.microsoft.com/office/drawing/2014/main" id="{E376C33B-19A0-ABBB-3C46-40F5303F731F}"/>
                </a:ext>
              </a:extLst>
            </p:cNvPr>
            <p:cNvSpPr/>
            <p:nvPr/>
          </p:nvSpPr>
          <p:spPr>
            <a:xfrm>
              <a:off x="6663347" y="1063925"/>
              <a:ext cx="92205" cy="107288"/>
            </a:xfrm>
            <a:custGeom>
              <a:avLst/>
              <a:gdLst/>
              <a:ahLst/>
              <a:cxnLst/>
              <a:rect l="l" t="t" r="r" b="b"/>
              <a:pathLst>
                <a:path w="250" h="851" extrusionOk="0">
                  <a:moveTo>
                    <a:pt x="0" y="0"/>
                  </a:moveTo>
                  <a:lnTo>
                    <a:pt x="250" y="0"/>
                  </a:lnTo>
                  <a:lnTo>
                    <a:pt x="250" y="851"/>
                  </a:lnTo>
                  <a:lnTo>
                    <a:pt x="0" y="851"/>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47" name="Google Shape;2747;p34">
              <a:extLst>
                <a:ext uri="{FF2B5EF4-FFF2-40B4-BE49-F238E27FC236}">
                  <a16:creationId xmlns:a16="http://schemas.microsoft.com/office/drawing/2014/main" id="{973B0EEB-C338-D822-B20A-0B39835ED209}"/>
                </a:ext>
              </a:extLst>
            </p:cNvPr>
            <p:cNvSpPr/>
            <p:nvPr/>
          </p:nvSpPr>
          <p:spPr>
            <a:xfrm>
              <a:off x="6204535" y="1008832"/>
              <a:ext cx="92205" cy="217475"/>
            </a:xfrm>
            <a:custGeom>
              <a:avLst/>
              <a:gdLst/>
              <a:ahLst/>
              <a:cxnLst/>
              <a:rect l="l" t="t" r="r" b="b"/>
              <a:pathLst>
                <a:path w="250" h="1725" extrusionOk="0">
                  <a:moveTo>
                    <a:pt x="0" y="0"/>
                  </a:moveTo>
                  <a:lnTo>
                    <a:pt x="250" y="0"/>
                  </a:lnTo>
                  <a:lnTo>
                    <a:pt x="250" y="1725"/>
                  </a:lnTo>
                  <a:lnTo>
                    <a:pt x="0" y="172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48" name="Google Shape;2748;p34">
              <a:extLst>
                <a:ext uri="{FF2B5EF4-FFF2-40B4-BE49-F238E27FC236}">
                  <a16:creationId xmlns:a16="http://schemas.microsoft.com/office/drawing/2014/main" id="{C506D270-0DCA-2FD0-4043-9A9269E43D12}"/>
                </a:ext>
              </a:extLst>
            </p:cNvPr>
            <p:cNvSpPr/>
            <p:nvPr/>
          </p:nvSpPr>
          <p:spPr>
            <a:xfrm>
              <a:off x="5286542" y="1029823"/>
              <a:ext cx="92205" cy="175493"/>
            </a:xfrm>
            <a:custGeom>
              <a:avLst/>
              <a:gdLst/>
              <a:ahLst/>
              <a:cxnLst/>
              <a:rect l="l" t="t" r="r" b="b"/>
              <a:pathLst>
                <a:path w="250" h="1392" extrusionOk="0">
                  <a:moveTo>
                    <a:pt x="0" y="0"/>
                  </a:moveTo>
                  <a:lnTo>
                    <a:pt x="250" y="0"/>
                  </a:lnTo>
                  <a:lnTo>
                    <a:pt x="250" y="1392"/>
                  </a:lnTo>
                  <a:lnTo>
                    <a:pt x="0" y="139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49" name="Google Shape;2749;p34">
              <a:extLst>
                <a:ext uri="{FF2B5EF4-FFF2-40B4-BE49-F238E27FC236}">
                  <a16:creationId xmlns:a16="http://schemas.microsoft.com/office/drawing/2014/main" id="{1FB869CE-ED75-38D9-EE20-F17362D36D19}"/>
                </a:ext>
              </a:extLst>
            </p:cNvPr>
            <p:cNvSpPr/>
            <p:nvPr/>
          </p:nvSpPr>
          <p:spPr>
            <a:xfrm>
              <a:off x="4062797" y="1043880"/>
              <a:ext cx="92205" cy="147379"/>
            </a:xfrm>
            <a:custGeom>
              <a:avLst/>
              <a:gdLst/>
              <a:ahLst/>
              <a:cxnLst/>
              <a:rect l="l" t="t" r="r" b="b"/>
              <a:pathLst>
                <a:path w="250" h="1169" extrusionOk="0">
                  <a:moveTo>
                    <a:pt x="0" y="0"/>
                  </a:moveTo>
                  <a:lnTo>
                    <a:pt x="250" y="0"/>
                  </a:lnTo>
                  <a:lnTo>
                    <a:pt x="250" y="1169"/>
                  </a:lnTo>
                  <a:lnTo>
                    <a:pt x="0" y="1169"/>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50" name="Google Shape;2750;p34">
              <a:extLst>
                <a:ext uri="{FF2B5EF4-FFF2-40B4-BE49-F238E27FC236}">
                  <a16:creationId xmlns:a16="http://schemas.microsoft.com/office/drawing/2014/main" id="{8A7B0F15-8DBB-B830-45A1-A539B7F708B7}"/>
                </a:ext>
              </a:extLst>
            </p:cNvPr>
            <p:cNvSpPr/>
            <p:nvPr/>
          </p:nvSpPr>
          <p:spPr>
            <a:xfrm>
              <a:off x="2991744" y="1043943"/>
              <a:ext cx="92205" cy="147253"/>
            </a:xfrm>
            <a:custGeom>
              <a:avLst/>
              <a:gdLst/>
              <a:ahLst/>
              <a:cxnLst/>
              <a:rect l="l" t="t" r="r" b="b"/>
              <a:pathLst>
                <a:path w="250" h="1168" extrusionOk="0">
                  <a:moveTo>
                    <a:pt x="0" y="0"/>
                  </a:moveTo>
                  <a:lnTo>
                    <a:pt x="250" y="0"/>
                  </a:lnTo>
                  <a:lnTo>
                    <a:pt x="250" y="1168"/>
                  </a:lnTo>
                  <a:lnTo>
                    <a:pt x="0" y="1168"/>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51" name="Google Shape;2751;p34">
              <a:extLst>
                <a:ext uri="{FF2B5EF4-FFF2-40B4-BE49-F238E27FC236}">
                  <a16:creationId xmlns:a16="http://schemas.microsoft.com/office/drawing/2014/main" id="{CEDB0264-FDCF-82D1-B4A4-D407E70B3ABD}"/>
                </a:ext>
              </a:extLst>
            </p:cNvPr>
            <p:cNvSpPr/>
            <p:nvPr/>
          </p:nvSpPr>
          <p:spPr>
            <a:xfrm>
              <a:off x="2685624" y="1069472"/>
              <a:ext cx="92205" cy="96193"/>
            </a:xfrm>
            <a:custGeom>
              <a:avLst/>
              <a:gdLst/>
              <a:ahLst/>
              <a:cxnLst/>
              <a:rect l="l" t="t" r="r" b="b"/>
              <a:pathLst>
                <a:path w="250" h="763" extrusionOk="0">
                  <a:moveTo>
                    <a:pt x="0" y="0"/>
                  </a:moveTo>
                  <a:lnTo>
                    <a:pt x="250" y="0"/>
                  </a:lnTo>
                  <a:lnTo>
                    <a:pt x="250" y="763"/>
                  </a:lnTo>
                  <a:lnTo>
                    <a:pt x="0" y="76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52" name="Google Shape;2752;p34">
              <a:extLst>
                <a:ext uri="{FF2B5EF4-FFF2-40B4-BE49-F238E27FC236}">
                  <a16:creationId xmlns:a16="http://schemas.microsoft.com/office/drawing/2014/main" id="{9D924E1F-34E9-B39F-7A0C-BD8F52DBD649}"/>
                </a:ext>
              </a:extLst>
            </p:cNvPr>
            <p:cNvSpPr/>
            <p:nvPr/>
          </p:nvSpPr>
          <p:spPr>
            <a:xfrm>
              <a:off x="2379503" y="1069535"/>
              <a:ext cx="92574" cy="96067"/>
            </a:xfrm>
            <a:custGeom>
              <a:avLst/>
              <a:gdLst/>
              <a:ahLst/>
              <a:cxnLst/>
              <a:rect l="l" t="t" r="r" b="b"/>
              <a:pathLst>
                <a:path w="251" h="762" extrusionOk="0">
                  <a:moveTo>
                    <a:pt x="0" y="0"/>
                  </a:moveTo>
                  <a:lnTo>
                    <a:pt x="251" y="0"/>
                  </a:lnTo>
                  <a:lnTo>
                    <a:pt x="251" y="762"/>
                  </a:lnTo>
                  <a:lnTo>
                    <a:pt x="0" y="76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53" name="Google Shape;2753;p34">
              <a:extLst>
                <a:ext uri="{FF2B5EF4-FFF2-40B4-BE49-F238E27FC236}">
                  <a16:creationId xmlns:a16="http://schemas.microsoft.com/office/drawing/2014/main" id="{89709792-DD85-9238-8285-8C23244845E2}"/>
                </a:ext>
              </a:extLst>
            </p:cNvPr>
            <p:cNvSpPr/>
            <p:nvPr/>
          </p:nvSpPr>
          <p:spPr>
            <a:xfrm>
              <a:off x="2532563" y="1037261"/>
              <a:ext cx="92205" cy="160616"/>
            </a:xfrm>
            <a:custGeom>
              <a:avLst/>
              <a:gdLst/>
              <a:ahLst/>
              <a:cxnLst/>
              <a:rect l="l" t="t" r="r" b="b"/>
              <a:pathLst>
                <a:path w="250" h="1274" extrusionOk="0">
                  <a:moveTo>
                    <a:pt x="0" y="0"/>
                  </a:moveTo>
                  <a:lnTo>
                    <a:pt x="250" y="0"/>
                  </a:lnTo>
                  <a:lnTo>
                    <a:pt x="250" y="1274"/>
                  </a:lnTo>
                  <a:lnTo>
                    <a:pt x="0" y="1274"/>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54" name="Google Shape;2754;p34">
              <a:extLst>
                <a:ext uri="{FF2B5EF4-FFF2-40B4-BE49-F238E27FC236}">
                  <a16:creationId xmlns:a16="http://schemas.microsoft.com/office/drawing/2014/main" id="{B2CEC95E-2BA1-7DB4-458E-78617EACE42E}"/>
                </a:ext>
              </a:extLst>
            </p:cNvPr>
            <p:cNvSpPr/>
            <p:nvPr/>
          </p:nvSpPr>
          <p:spPr>
            <a:xfrm>
              <a:off x="3144804" y="1086996"/>
              <a:ext cx="92205" cy="61145"/>
            </a:xfrm>
            <a:custGeom>
              <a:avLst/>
              <a:gdLst/>
              <a:ahLst/>
              <a:cxnLst/>
              <a:rect l="l" t="t" r="r" b="b"/>
              <a:pathLst>
                <a:path w="250" h="485" extrusionOk="0">
                  <a:moveTo>
                    <a:pt x="0" y="0"/>
                  </a:moveTo>
                  <a:lnTo>
                    <a:pt x="250" y="0"/>
                  </a:lnTo>
                  <a:lnTo>
                    <a:pt x="250" y="485"/>
                  </a:lnTo>
                  <a:lnTo>
                    <a:pt x="0" y="48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55" name="Google Shape;2755;p34">
              <a:extLst>
                <a:ext uri="{FF2B5EF4-FFF2-40B4-BE49-F238E27FC236}">
                  <a16:creationId xmlns:a16="http://schemas.microsoft.com/office/drawing/2014/main" id="{E1B1D5D3-A840-D7D5-65C3-33B01F71D758}"/>
                </a:ext>
              </a:extLst>
            </p:cNvPr>
            <p:cNvSpPr/>
            <p:nvPr/>
          </p:nvSpPr>
          <p:spPr>
            <a:xfrm>
              <a:off x="3603617" y="1086996"/>
              <a:ext cx="92574" cy="61145"/>
            </a:xfrm>
            <a:custGeom>
              <a:avLst/>
              <a:gdLst/>
              <a:ahLst/>
              <a:cxnLst/>
              <a:rect l="l" t="t" r="r" b="b"/>
              <a:pathLst>
                <a:path w="251" h="485" extrusionOk="0">
                  <a:moveTo>
                    <a:pt x="0" y="0"/>
                  </a:moveTo>
                  <a:lnTo>
                    <a:pt x="251" y="0"/>
                  </a:lnTo>
                  <a:lnTo>
                    <a:pt x="251" y="485"/>
                  </a:lnTo>
                  <a:lnTo>
                    <a:pt x="0" y="48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56" name="Google Shape;2756;p34">
              <a:extLst>
                <a:ext uri="{FF2B5EF4-FFF2-40B4-BE49-F238E27FC236}">
                  <a16:creationId xmlns:a16="http://schemas.microsoft.com/office/drawing/2014/main" id="{E2E0FDF4-EAA0-F433-5981-AC63B0B4B954}"/>
                </a:ext>
              </a:extLst>
            </p:cNvPr>
            <p:cNvSpPr/>
            <p:nvPr/>
          </p:nvSpPr>
          <p:spPr>
            <a:xfrm>
              <a:off x="4215858" y="1086996"/>
              <a:ext cx="92205" cy="61145"/>
            </a:xfrm>
            <a:custGeom>
              <a:avLst/>
              <a:gdLst/>
              <a:ahLst/>
              <a:cxnLst/>
              <a:rect l="l" t="t" r="r" b="b"/>
              <a:pathLst>
                <a:path w="250" h="485" extrusionOk="0">
                  <a:moveTo>
                    <a:pt x="0" y="0"/>
                  </a:moveTo>
                  <a:lnTo>
                    <a:pt x="250" y="0"/>
                  </a:lnTo>
                  <a:lnTo>
                    <a:pt x="250" y="485"/>
                  </a:lnTo>
                  <a:lnTo>
                    <a:pt x="0" y="48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57" name="Google Shape;2757;p34">
              <a:extLst>
                <a:ext uri="{FF2B5EF4-FFF2-40B4-BE49-F238E27FC236}">
                  <a16:creationId xmlns:a16="http://schemas.microsoft.com/office/drawing/2014/main" id="{3C38677D-C358-75E9-3321-2FE3DA0A95F6}"/>
                </a:ext>
              </a:extLst>
            </p:cNvPr>
            <p:cNvSpPr/>
            <p:nvPr/>
          </p:nvSpPr>
          <p:spPr>
            <a:xfrm>
              <a:off x="4980422" y="1002717"/>
              <a:ext cx="92205" cy="229704"/>
            </a:xfrm>
            <a:custGeom>
              <a:avLst/>
              <a:gdLst/>
              <a:ahLst/>
              <a:cxnLst/>
              <a:rect l="l" t="t" r="r" b="b"/>
              <a:pathLst>
                <a:path w="250" h="1822" extrusionOk="0">
                  <a:moveTo>
                    <a:pt x="0" y="0"/>
                  </a:moveTo>
                  <a:lnTo>
                    <a:pt x="250" y="0"/>
                  </a:lnTo>
                  <a:lnTo>
                    <a:pt x="250" y="1822"/>
                  </a:lnTo>
                  <a:lnTo>
                    <a:pt x="0" y="182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58" name="Google Shape;2758;p34">
              <a:extLst>
                <a:ext uri="{FF2B5EF4-FFF2-40B4-BE49-F238E27FC236}">
                  <a16:creationId xmlns:a16="http://schemas.microsoft.com/office/drawing/2014/main" id="{64B85BAE-3CBF-2F17-0CA6-3D8AF36EE5A9}"/>
                </a:ext>
              </a:extLst>
            </p:cNvPr>
            <p:cNvSpPr/>
            <p:nvPr/>
          </p:nvSpPr>
          <p:spPr>
            <a:xfrm>
              <a:off x="4674301" y="1098532"/>
              <a:ext cx="92205" cy="38074"/>
            </a:xfrm>
            <a:custGeom>
              <a:avLst/>
              <a:gdLst/>
              <a:ahLst/>
              <a:cxnLst/>
              <a:rect l="l" t="t" r="r" b="b"/>
              <a:pathLst>
                <a:path w="250" h="302" extrusionOk="0">
                  <a:moveTo>
                    <a:pt x="0" y="0"/>
                  </a:moveTo>
                  <a:lnTo>
                    <a:pt x="250" y="0"/>
                  </a:lnTo>
                  <a:lnTo>
                    <a:pt x="250" y="302"/>
                  </a:lnTo>
                  <a:lnTo>
                    <a:pt x="0" y="30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59" name="Google Shape;2759;p34">
              <a:extLst>
                <a:ext uri="{FF2B5EF4-FFF2-40B4-BE49-F238E27FC236}">
                  <a16:creationId xmlns:a16="http://schemas.microsoft.com/office/drawing/2014/main" id="{9FFAA44A-DF58-8F22-BE4E-A3A814ED2DBE}"/>
                </a:ext>
              </a:extLst>
            </p:cNvPr>
            <p:cNvSpPr/>
            <p:nvPr/>
          </p:nvSpPr>
          <p:spPr>
            <a:xfrm>
              <a:off x="5592294" y="1098532"/>
              <a:ext cx="92574" cy="38074"/>
            </a:xfrm>
            <a:custGeom>
              <a:avLst/>
              <a:gdLst/>
              <a:ahLst/>
              <a:cxnLst/>
              <a:rect l="l" t="t" r="r" b="b"/>
              <a:pathLst>
                <a:path w="251" h="302" extrusionOk="0">
                  <a:moveTo>
                    <a:pt x="0" y="0"/>
                  </a:moveTo>
                  <a:lnTo>
                    <a:pt x="251" y="0"/>
                  </a:lnTo>
                  <a:lnTo>
                    <a:pt x="251" y="302"/>
                  </a:lnTo>
                  <a:lnTo>
                    <a:pt x="0" y="30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60" name="Google Shape;2760;p34">
              <a:extLst>
                <a:ext uri="{FF2B5EF4-FFF2-40B4-BE49-F238E27FC236}">
                  <a16:creationId xmlns:a16="http://schemas.microsoft.com/office/drawing/2014/main" id="{2D8BD330-4AF1-ADB0-F815-0073B3EE0E10}"/>
                </a:ext>
              </a:extLst>
            </p:cNvPr>
            <p:cNvSpPr/>
            <p:nvPr/>
          </p:nvSpPr>
          <p:spPr>
            <a:xfrm>
              <a:off x="6051475" y="1098532"/>
              <a:ext cx="92205" cy="38074"/>
            </a:xfrm>
            <a:custGeom>
              <a:avLst/>
              <a:gdLst/>
              <a:ahLst/>
              <a:cxnLst/>
              <a:rect l="l" t="t" r="r" b="b"/>
              <a:pathLst>
                <a:path w="250" h="302" extrusionOk="0">
                  <a:moveTo>
                    <a:pt x="0" y="0"/>
                  </a:moveTo>
                  <a:lnTo>
                    <a:pt x="250" y="0"/>
                  </a:lnTo>
                  <a:lnTo>
                    <a:pt x="250" y="302"/>
                  </a:lnTo>
                  <a:lnTo>
                    <a:pt x="0" y="30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61" name="Google Shape;2761;p34">
              <a:extLst>
                <a:ext uri="{FF2B5EF4-FFF2-40B4-BE49-F238E27FC236}">
                  <a16:creationId xmlns:a16="http://schemas.microsoft.com/office/drawing/2014/main" id="{3CE2D065-2A86-60BC-A065-A130A036162E}"/>
                </a:ext>
              </a:extLst>
            </p:cNvPr>
            <p:cNvSpPr/>
            <p:nvPr/>
          </p:nvSpPr>
          <p:spPr>
            <a:xfrm>
              <a:off x="2838684" y="1102314"/>
              <a:ext cx="92205" cy="30510"/>
            </a:xfrm>
            <a:custGeom>
              <a:avLst/>
              <a:gdLst/>
              <a:ahLst/>
              <a:cxnLst/>
              <a:rect l="l" t="t" r="r" b="b"/>
              <a:pathLst>
                <a:path w="250" h="242" extrusionOk="0">
                  <a:moveTo>
                    <a:pt x="0" y="0"/>
                  </a:moveTo>
                  <a:lnTo>
                    <a:pt x="250" y="0"/>
                  </a:lnTo>
                  <a:lnTo>
                    <a:pt x="250" y="242"/>
                  </a:lnTo>
                  <a:lnTo>
                    <a:pt x="0" y="242"/>
                  </a:lnTo>
                  <a:lnTo>
                    <a:pt x="0" y="0"/>
                  </a:lnTo>
                  <a:close/>
                </a:path>
              </a:pathLst>
            </a:custGeom>
            <a:solidFill>
              <a:schemeClr val="lt2"/>
            </a:solidFill>
            <a:ln>
              <a:noFill/>
            </a:ln>
          </p:spPr>
          <p:txBody>
            <a:bodyPr spcFirstLastPara="1" wrap="square" lIns="90000" tIns="42100" rIns="90000" bIns="421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62" name="Google Shape;2762;p34">
              <a:extLst>
                <a:ext uri="{FF2B5EF4-FFF2-40B4-BE49-F238E27FC236}">
                  <a16:creationId xmlns:a16="http://schemas.microsoft.com/office/drawing/2014/main" id="{0D2048AB-FC18-3963-82A6-CA8ED29982C5}"/>
                </a:ext>
              </a:extLst>
            </p:cNvPr>
            <p:cNvSpPr/>
            <p:nvPr/>
          </p:nvSpPr>
          <p:spPr>
            <a:xfrm>
              <a:off x="2226811" y="998179"/>
              <a:ext cx="92205" cy="238781"/>
            </a:xfrm>
            <a:custGeom>
              <a:avLst/>
              <a:gdLst/>
              <a:ahLst/>
              <a:cxnLst/>
              <a:rect l="l" t="t" r="r" b="b"/>
              <a:pathLst>
                <a:path w="250" h="1894" extrusionOk="0">
                  <a:moveTo>
                    <a:pt x="0" y="0"/>
                  </a:moveTo>
                  <a:lnTo>
                    <a:pt x="250" y="0"/>
                  </a:lnTo>
                  <a:lnTo>
                    <a:pt x="250" y="1894"/>
                  </a:lnTo>
                  <a:lnTo>
                    <a:pt x="0" y="1894"/>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2763" name="Google Shape;2763;p34">
            <a:extLst>
              <a:ext uri="{FF2B5EF4-FFF2-40B4-BE49-F238E27FC236}">
                <a16:creationId xmlns:a16="http://schemas.microsoft.com/office/drawing/2014/main" id="{08653225-1D17-05DB-4AC4-3B04C329C242}"/>
              </a:ext>
            </a:extLst>
          </p:cNvPr>
          <p:cNvGrpSpPr/>
          <p:nvPr/>
        </p:nvGrpSpPr>
        <p:grpSpPr>
          <a:xfrm>
            <a:off x="2282274" y="4245079"/>
            <a:ext cx="4528741" cy="453231"/>
            <a:chOff x="2226811" y="890954"/>
            <a:chExt cx="4528741" cy="453231"/>
          </a:xfrm>
        </p:grpSpPr>
        <p:sp>
          <p:nvSpPr>
            <p:cNvPr id="2764" name="Google Shape;2764;p34">
              <a:extLst>
                <a:ext uri="{FF2B5EF4-FFF2-40B4-BE49-F238E27FC236}">
                  <a16:creationId xmlns:a16="http://schemas.microsoft.com/office/drawing/2014/main" id="{137841D4-6409-A23E-6CA0-378E029A88A7}"/>
                </a:ext>
              </a:extLst>
            </p:cNvPr>
            <p:cNvSpPr/>
            <p:nvPr/>
          </p:nvSpPr>
          <p:spPr>
            <a:xfrm>
              <a:off x="3450556" y="1023015"/>
              <a:ext cx="92574" cy="189109"/>
            </a:xfrm>
            <a:custGeom>
              <a:avLst/>
              <a:gdLst/>
              <a:ahLst/>
              <a:cxnLst/>
              <a:rect l="l" t="t" r="r" b="b"/>
              <a:pathLst>
                <a:path w="251" h="1500" extrusionOk="0">
                  <a:moveTo>
                    <a:pt x="0" y="0"/>
                  </a:moveTo>
                  <a:lnTo>
                    <a:pt x="251" y="0"/>
                  </a:lnTo>
                  <a:lnTo>
                    <a:pt x="251" y="1500"/>
                  </a:lnTo>
                  <a:lnTo>
                    <a:pt x="0" y="1500"/>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65" name="Google Shape;2765;p34">
              <a:extLst>
                <a:ext uri="{FF2B5EF4-FFF2-40B4-BE49-F238E27FC236}">
                  <a16:creationId xmlns:a16="http://schemas.microsoft.com/office/drawing/2014/main" id="{C7ABFAB4-AB1B-66A8-7CCC-64F83B6700DB}"/>
                </a:ext>
              </a:extLst>
            </p:cNvPr>
            <p:cNvSpPr/>
            <p:nvPr/>
          </p:nvSpPr>
          <p:spPr>
            <a:xfrm>
              <a:off x="3909737" y="948569"/>
              <a:ext cx="92205" cy="338000"/>
            </a:xfrm>
            <a:custGeom>
              <a:avLst/>
              <a:gdLst/>
              <a:ahLst/>
              <a:cxnLst/>
              <a:rect l="l" t="t" r="r" b="b"/>
              <a:pathLst>
                <a:path w="250" h="2681" extrusionOk="0">
                  <a:moveTo>
                    <a:pt x="0" y="0"/>
                  </a:moveTo>
                  <a:lnTo>
                    <a:pt x="250" y="0"/>
                  </a:lnTo>
                  <a:lnTo>
                    <a:pt x="250" y="2681"/>
                  </a:lnTo>
                  <a:lnTo>
                    <a:pt x="0" y="268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66" name="Google Shape;2766;p34">
              <a:extLst>
                <a:ext uri="{FF2B5EF4-FFF2-40B4-BE49-F238E27FC236}">
                  <a16:creationId xmlns:a16="http://schemas.microsoft.com/office/drawing/2014/main" id="{1CA204DB-8FEC-5162-0327-8EE94A971168}"/>
                </a:ext>
              </a:extLst>
            </p:cNvPr>
            <p:cNvSpPr/>
            <p:nvPr/>
          </p:nvSpPr>
          <p:spPr>
            <a:xfrm>
              <a:off x="4521241" y="890954"/>
              <a:ext cx="92574" cy="453231"/>
            </a:xfrm>
            <a:custGeom>
              <a:avLst/>
              <a:gdLst/>
              <a:ahLst/>
              <a:cxnLst/>
              <a:rect l="l" t="t" r="r" b="b"/>
              <a:pathLst>
                <a:path w="251" h="3595" extrusionOk="0">
                  <a:moveTo>
                    <a:pt x="0" y="0"/>
                  </a:moveTo>
                  <a:lnTo>
                    <a:pt x="251" y="0"/>
                  </a:lnTo>
                  <a:lnTo>
                    <a:pt x="251" y="3595"/>
                  </a:lnTo>
                  <a:lnTo>
                    <a:pt x="0" y="359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67" name="Google Shape;2767;p34">
              <a:extLst>
                <a:ext uri="{FF2B5EF4-FFF2-40B4-BE49-F238E27FC236}">
                  <a16:creationId xmlns:a16="http://schemas.microsoft.com/office/drawing/2014/main" id="{24F45D8F-382E-F827-5E75-AE2EC7801BD6}"/>
                </a:ext>
              </a:extLst>
            </p:cNvPr>
            <p:cNvSpPr/>
            <p:nvPr/>
          </p:nvSpPr>
          <p:spPr>
            <a:xfrm>
              <a:off x="5439602" y="925498"/>
              <a:ext cx="92205" cy="384143"/>
            </a:xfrm>
            <a:custGeom>
              <a:avLst/>
              <a:gdLst/>
              <a:ahLst/>
              <a:cxnLst/>
              <a:rect l="l" t="t" r="r" b="b"/>
              <a:pathLst>
                <a:path w="250" h="3047" extrusionOk="0">
                  <a:moveTo>
                    <a:pt x="0" y="0"/>
                  </a:moveTo>
                  <a:lnTo>
                    <a:pt x="250" y="0"/>
                  </a:lnTo>
                  <a:lnTo>
                    <a:pt x="250" y="3047"/>
                  </a:lnTo>
                  <a:lnTo>
                    <a:pt x="0" y="3047"/>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68" name="Google Shape;2768;p34">
              <a:extLst>
                <a:ext uri="{FF2B5EF4-FFF2-40B4-BE49-F238E27FC236}">
                  <a16:creationId xmlns:a16="http://schemas.microsoft.com/office/drawing/2014/main" id="{FEEBBDDE-8F64-BD25-307D-5153E8BD52A8}"/>
                </a:ext>
              </a:extLst>
            </p:cNvPr>
            <p:cNvSpPr/>
            <p:nvPr/>
          </p:nvSpPr>
          <p:spPr>
            <a:xfrm>
              <a:off x="4827361" y="985508"/>
              <a:ext cx="92205" cy="264122"/>
            </a:xfrm>
            <a:custGeom>
              <a:avLst/>
              <a:gdLst/>
              <a:ahLst/>
              <a:cxnLst/>
              <a:rect l="l" t="t" r="r" b="b"/>
              <a:pathLst>
                <a:path w="250" h="2095" extrusionOk="0">
                  <a:moveTo>
                    <a:pt x="0" y="0"/>
                  </a:moveTo>
                  <a:lnTo>
                    <a:pt x="250" y="0"/>
                  </a:lnTo>
                  <a:lnTo>
                    <a:pt x="250" y="2095"/>
                  </a:lnTo>
                  <a:lnTo>
                    <a:pt x="0" y="209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69" name="Google Shape;2769;p34">
              <a:extLst>
                <a:ext uri="{FF2B5EF4-FFF2-40B4-BE49-F238E27FC236}">
                  <a16:creationId xmlns:a16="http://schemas.microsoft.com/office/drawing/2014/main" id="{9D202B25-08CF-DFB1-151C-29E23A1687A8}"/>
                </a:ext>
              </a:extLst>
            </p:cNvPr>
            <p:cNvSpPr/>
            <p:nvPr/>
          </p:nvSpPr>
          <p:spPr>
            <a:xfrm>
              <a:off x="3297865" y="1043880"/>
              <a:ext cx="92205" cy="147379"/>
            </a:xfrm>
            <a:custGeom>
              <a:avLst/>
              <a:gdLst/>
              <a:ahLst/>
              <a:cxnLst/>
              <a:rect l="l" t="t" r="r" b="b"/>
              <a:pathLst>
                <a:path w="250" h="1169" extrusionOk="0">
                  <a:moveTo>
                    <a:pt x="0" y="0"/>
                  </a:moveTo>
                  <a:lnTo>
                    <a:pt x="250" y="0"/>
                  </a:lnTo>
                  <a:lnTo>
                    <a:pt x="250" y="1169"/>
                  </a:lnTo>
                  <a:lnTo>
                    <a:pt x="0" y="1169"/>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70" name="Google Shape;2770;p34">
              <a:extLst>
                <a:ext uri="{FF2B5EF4-FFF2-40B4-BE49-F238E27FC236}">
                  <a16:creationId xmlns:a16="http://schemas.microsoft.com/office/drawing/2014/main" id="{47A8621B-3B8A-8CC3-B3E2-5975C63FA35C}"/>
                </a:ext>
              </a:extLst>
            </p:cNvPr>
            <p:cNvSpPr/>
            <p:nvPr/>
          </p:nvSpPr>
          <p:spPr>
            <a:xfrm>
              <a:off x="3756677" y="1043943"/>
              <a:ext cx="92205" cy="147253"/>
            </a:xfrm>
            <a:custGeom>
              <a:avLst/>
              <a:gdLst/>
              <a:ahLst/>
              <a:cxnLst/>
              <a:rect l="l" t="t" r="r" b="b"/>
              <a:pathLst>
                <a:path w="250" h="1168" extrusionOk="0">
                  <a:moveTo>
                    <a:pt x="0" y="0"/>
                  </a:moveTo>
                  <a:lnTo>
                    <a:pt x="250" y="0"/>
                  </a:lnTo>
                  <a:lnTo>
                    <a:pt x="250" y="1168"/>
                  </a:lnTo>
                  <a:lnTo>
                    <a:pt x="0" y="1168"/>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71" name="Google Shape;2771;p34">
              <a:extLst>
                <a:ext uri="{FF2B5EF4-FFF2-40B4-BE49-F238E27FC236}">
                  <a16:creationId xmlns:a16="http://schemas.microsoft.com/office/drawing/2014/main" id="{1C7180BE-1DD3-84C3-C67A-C05609FD0E41}"/>
                </a:ext>
              </a:extLst>
            </p:cNvPr>
            <p:cNvSpPr/>
            <p:nvPr/>
          </p:nvSpPr>
          <p:spPr>
            <a:xfrm>
              <a:off x="4368549" y="978764"/>
              <a:ext cx="92574" cy="277612"/>
            </a:xfrm>
            <a:custGeom>
              <a:avLst/>
              <a:gdLst/>
              <a:ahLst/>
              <a:cxnLst/>
              <a:rect l="l" t="t" r="r" b="b"/>
              <a:pathLst>
                <a:path w="251" h="2202" extrusionOk="0">
                  <a:moveTo>
                    <a:pt x="0" y="0"/>
                  </a:moveTo>
                  <a:lnTo>
                    <a:pt x="251" y="0"/>
                  </a:lnTo>
                  <a:lnTo>
                    <a:pt x="251" y="2202"/>
                  </a:lnTo>
                  <a:lnTo>
                    <a:pt x="0" y="22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72" name="Google Shape;2772;p34">
              <a:extLst>
                <a:ext uri="{FF2B5EF4-FFF2-40B4-BE49-F238E27FC236}">
                  <a16:creationId xmlns:a16="http://schemas.microsoft.com/office/drawing/2014/main" id="{F733DEF0-CABB-E6F4-8750-30D4466489F0}"/>
                </a:ext>
              </a:extLst>
            </p:cNvPr>
            <p:cNvSpPr/>
            <p:nvPr/>
          </p:nvSpPr>
          <p:spPr>
            <a:xfrm>
              <a:off x="5133482" y="1056802"/>
              <a:ext cx="92205" cy="121534"/>
            </a:xfrm>
            <a:custGeom>
              <a:avLst/>
              <a:gdLst/>
              <a:ahLst/>
              <a:cxnLst/>
              <a:rect l="l" t="t" r="r" b="b"/>
              <a:pathLst>
                <a:path w="250" h="964" extrusionOk="0">
                  <a:moveTo>
                    <a:pt x="0" y="0"/>
                  </a:moveTo>
                  <a:lnTo>
                    <a:pt x="250" y="0"/>
                  </a:lnTo>
                  <a:lnTo>
                    <a:pt x="250" y="964"/>
                  </a:lnTo>
                  <a:lnTo>
                    <a:pt x="0" y="96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73" name="Google Shape;2773;p34">
              <a:extLst>
                <a:ext uri="{FF2B5EF4-FFF2-40B4-BE49-F238E27FC236}">
                  <a16:creationId xmlns:a16="http://schemas.microsoft.com/office/drawing/2014/main" id="{F9412857-393F-3943-4581-3AA618A491AC}"/>
                </a:ext>
              </a:extLst>
            </p:cNvPr>
            <p:cNvSpPr/>
            <p:nvPr/>
          </p:nvSpPr>
          <p:spPr>
            <a:xfrm>
              <a:off x="5898415" y="1087186"/>
              <a:ext cx="92205" cy="60767"/>
            </a:xfrm>
            <a:custGeom>
              <a:avLst/>
              <a:gdLst/>
              <a:ahLst/>
              <a:cxnLst/>
              <a:rect l="l" t="t" r="r" b="b"/>
              <a:pathLst>
                <a:path w="250" h="482" extrusionOk="0">
                  <a:moveTo>
                    <a:pt x="0" y="0"/>
                  </a:moveTo>
                  <a:lnTo>
                    <a:pt x="250" y="0"/>
                  </a:lnTo>
                  <a:lnTo>
                    <a:pt x="250" y="482"/>
                  </a:lnTo>
                  <a:lnTo>
                    <a:pt x="0" y="48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74" name="Google Shape;2774;p34">
              <a:extLst>
                <a:ext uri="{FF2B5EF4-FFF2-40B4-BE49-F238E27FC236}">
                  <a16:creationId xmlns:a16="http://schemas.microsoft.com/office/drawing/2014/main" id="{3D8F26E0-8940-FF5A-3BE9-7349F6CAA431}"/>
                </a:ext>
              </a:extLst>
            </p:cNvPr>
            <p:cNvSpPr/>
            <p:nvPr/>
          </p:nvSpPr>
          <p:spPr>
            <a:xfrm>
              <a:off x="5745354" y="1039846"/>
              <a:ext cx="92205" cy="155447"/>
            </a:xfrm>
            <a:custGeom>
              <a:avLst/>
              <a:gdLst/>
              <a:ahLst/>
              <a:cxnLst/>
              <a:rect l="l" t="t" r="r" b="b"/>
              <a:pathLst>
                <a:path w="250" h="1233" extrusionOk="0">
                  <a:moveTo>
                    <a:pt x="0" y="0"/>
                  </a:moveTo>
                  <a:lnTo>
                    <a:pt x="250" y="0"/>
                  </a:lnTo>
                  <a:lnTo>
                    <a:pt x="250" y="1233"/>
                  </a:lnTo>
                  <a:lnTo>
                    <a:pt x="0" y="123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75" name="Google Shape;2775;p34">
              <a:extLst>
                <a:ext uri="{FF2B5EF4-FFF2-40B4-BE49-F238E27FC236}">
                  <a16:creationId xmlns:a16="http://schemas.microsoft.com/office/drawing/2014/main" id="{28B04B9E-8B1F-8BA5-27BA-A3CD38EA9C8C}"/>
                </a:ext>
              </a:extLst>
            </p:cNvPr>
            <p:cNvSpPr/>
            <p:nvPr/>
          </p:nvSpPr>
          <p:spPr>
            <a:xfrm>
              <a:off x="6510287" y="1053083"/>
              <a:ext cx="92574" cy="128972"/>
            </a:xfrm>
            <a:custGeom>
              <a:avLst/>
              <a:gdLst/>
              <a:ahLst/>
              <a:cxnLst/>
              <a:rect l="l" t="t" r="r" b="b"/>
              <a:pathLst>
                <a:path w="251" h="1023" extrusionOk="0">
                  <a:moveTo>
                    <a:pt x="0" y="0"/>
                  </a:moveTo>
                  <a:lnTo>
                    <a:pt x="251" y="0"/>
                  </a:lnTo>
                  <a:lnTo>
                    <a:pt x="251" y="1023"/>
                  </a:lnTo>
                  <a:lnTo>
                    <a:pt x="0" y="102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76" name="Google Shape;2776;p34">
              <a:extLst>
                <a:ext uri="{FF2B5EF4-FFF2-40B4-BE49-F238E27FC236}">
                  <a16:creationId xmlns:a16="http://schemas.microsoft.com/office/drawing/2014/main" id="{C2ABD20F-F717-8580-A96C-12AC2140AEAF}"/>
                </a:ext>
              </a:extLst>
            </p:cNvPr>
            <p:cNvSpPr/>
            <p:nvPr/>
          </p:nvSpPr>
          <p:spPr>
            <a:xfrm>
              <a:off x="6357595" y="1073255"/>
              <a:ext cx="92205" cy="88629"/>
            </a:xfrm>
            <a:custGeom>
              <a:avLst/>
              <a:gdLst/>
              <a:ahLst/>
              <a:cxnLst/>
              <a:rect l="l" t="t" r="r" b="b"/>
              <a:pathLst>
                <a:path w="250" h="703" extrusionOk="0">
                  <a:moveTo>
                    <a:pt x="0" y="0"/>
                  </a:moveTo>
                  <a:lnTo>
                    <a:pt x="250" y="0"/>
                  </a:lnTo>
                  <a:lnTo>
                    <a:pt x="250" y="703"/>
                  </a:lnTo>
                  <a:lnTo>
                    <a:pt x="0" y="70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77" name="Google Shape;2777;p34">
              <a:extLst>
                <a:ext uri="{FF2B5EF4-FFF2-40B4-BE49-F238E27FC236}">
                  <a16:creationId xmlns:a16="http://schemas.microsoft.com/office/drawing/2014/main" id="{1243757B-4BA0-207B-6959-C9A0547E02AA}"/>
                </a:ext>
              </a:extLst>
            </p:cNvPr>
            <p:cNvSpPr/>
            <p:nvPr/>
          </p:nvSpPr>
          <p:spPr>
            <a:xfrm>
              <a:off x="6663347" y="1063925"/>
              <a:ext cx="92205" cy="107288"/>
            </a:xfrm>
            <a:custGeom>
              <a:avLst/>
              <a:gdLst/>
              <a:ahLst/>
              <a:cxnLst/>
              <a:rect l="l" t="t" r="r" b="b"/>
              <a:pathLst>
                <a:path w="250" h="851" extrusionOk="0">
                  <a:moveTo>
                    <a:pt x="0" y="0"/>
                  </a:moveTo>
                  <a:lnTo>
                    <a:pt x="250" y="0"/>
                  </a:lnTo>
                  <a:lnTo>
                    <a:pt x="250" y="851"/>
                  </a:lnTo>
                  <a:lnTo>
                    <a:pt x="0" y="85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78" name="Google Shape;2778;p34">
              <a:extLst>
                <a:ext uri="{FF2B5EF4-FFF2-40B4-BE49-F238E27FC236}">
                  <a16:creationId xmlns:a16="http://schemas.microsoft.com/office/drawing/2014/main" id="{CE71A485-BD9B-1CCE-8E09-3EAFD9FB0E74}"/>
                </a:ext>
              </a:extLst>
            </p:cNvPr>
            <p:cNvSpPr/>
            <p:nvPr/>
          </p:nvSpPr>
          <p:spPr>
            <a:xfrm>
              <a:off x="6204535" y="1008832"/>
              <a:ext cx="92205" cy="217475"/>
            </a:xfrm>
            <a:custGeom>
              <a:avLst/>
              <a:gdLst/>
              <a:ahLst/>
              <a:cxnLst/>
              <a:rect l="l" t="t" r="r" b="b"/>
              <a:pathLst>
                <a:path w="250" h="1725" extrusionOk="0">
                  <a:moveTo>
                    <a:pt x="0" y="0"/>
                  </a:moveTo>
                  <a:lnTo>
                    <a:pt x="250" y="0"/>
                  </a:lnTo>
                  <a:lnTo>
                    <a:pt x="250" y="1725"/>
                  </a:lnTo>
                  <a:lnTo>
                    <a:pt x="0" y="172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79" name="Google Shape;2779;p34">
              <a:extLst>
                <a:ext uri="{FF2B5EF4-FFF2-40B4-BE49-F238E27FC236}">
                  <a16:creationId xmlns:a16="http://schemas.microsoft.com/office/drawing/2014/main" id="{1CE4527D-0512-0AAE-4972-7DE444CF0F58}"/>
                </a:ext>
              </a:extLst>
            </p:cNvPr>
            <p:cNvSpPr/>
            <p:nvPr/>
          </p:nvSpPr>
          <p:spPr>
            <a:xfrm>
              <a:off x="5286542" y="1029823"/>
              <a:ext cx="92205" cy="175493"/>
            </a:xfrm>
            <a:custGeom>
              <a:avLst/>
              <a:gdLst/>
              <a:ahLst/>
              <a:cxnLst/>
              <a:rect l="l" t="t" r="r" b="b"/>
              <a:pathLst>
                <a:path w="250" h="1392" extrusionOk="0">
                  <a:moveTo>
                    <a:pt x="0" y="0"/>
                  </a:moveTo>
                  <a:lnTo>
                    <a:pt x="250" y="0"/>
                  </a:lnTo>
                  <a:lnTo>
                    <a:pt x="250" y="1392"/>
                  </a:lnTo>
                  <a:lnTo>
                    <a:pt x="0" y="139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80" name="Google Shape;2780;p34">
              <a:extLst>
                <a:ext uri="{FF2B5EF4-FFF2-40B4-BE49-F238E27FC236}">
                  <a16:creationId xmlns:a16="http://schemas.microsoft.com/office/drawing/2014/main" id="{07D5EF1F-5AFB-41CA-CEA6-8AF34EF71F08}"/>
                </a:ext>
              </a:extLst>
            </p:cNvPr>
            <p:cNvSpPr/>
            <p:nvPr/>
          </p:nvSpPr>
          <p:spPr>
            <a:xfrm>
              <a:off x="4062797" y="1043880"/>
              <a:ext cx="92205" cy="147379"/>
            </a:xfrm>
            <a:custGeom>
              <a:avLst/>
              <a:gdLst/>
              <a:ahLst/>
              <a:cxnLst/>
              <a:rect l="l" t="t" r="r" b="b"/>
              <a:pathLst>
                <a:path w="250" h="1169" extrusionOk="0">
                  <a:moveTo>
                    <a:pt x="0" y="0"/>
                  </a:moveTo>
                  <a:lnTo>
                    <a:pt x="250" y="0"/>
                  </a:lnTo>
                  <a:lnTo>
                    <a:pt x="250" y="1169"/>
                  </a:lnTo>
                  <a:lnTo>
                    <a:pt x="0" y="1169"/>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81" name="Google Shape;2781;p34">
              <a:extLst>
                <a:ext uri="{FF2B5EF4-FFF2-40B4-BE49-F238E27FC236}">
                  <a16:creationId xmlns:a16="http://schemas.microsoft.com/office/drawing/2014/main" id="{DDF38CFF-211D-59A8-366B-2A4911A2D557}"/>
                </a:ext>
              </a:extLst>
            </p:cNvPr>
            <p:cNvSpPr/>
            <p:nvPr/>
          </p:nvSpPr>
          <p:spPr>
            <a:xfrm>
              <a:off x="2991744" y="1043943"/>
              <a:ext cx="92205" cy="147253"/>
            </a:xfrm>
            <a:custGeom>
              <a:avLst/>
              <a:gdLst/>
              <a:ahLst/>
              <a:cxnLst/>
              <a:rect l="l" t="t" r="r" b="b"/>
              <a:pathLst>
                <a:path w="250" h="1168" extrusionOk="0">
                  <a:moveTo>
                    <a:pt x="0" y="0"/>
                  </a:moveTo>
                  <a:lnTo>
                    <a:pt x="250" y="0"/>
                  </a:lnTo>
                  <a:lnTo>
                    <a:pt x="250" y="1168"/>
                  </a:lnTo>
                  <a:lnTo>
                    <a:pt x="0" y="1168"/>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82" name="Google Shape;2782;p34">
              <a:extLst>
                <a:ext uri="{FF2B5EF4-FFF2-40B4-BE49-F238E27FC236}">
                  <a16:creationId xmlns:a16="http://schemas.microsoft.com/office/drawing/2014/main" id="{567673B3-1514-E013-3E21-E0FB23AE132F}"/>
                </a:ext>
              </a:extLst>
            </p:cNvPr>
            <p:cNvSpPr/>
            <p:nvPr/>
          </p:nvSpPr>
          <p:spPr>
            <a:xfrm>
              <a:off x="2685624" y="1069472"/>
              <a:ext cx="92205" cy="96193"/>
            </a:xfrm>
            <a:custGeom>
              <a:avLst/>
              <a:gdLst/>
              <a:ahLst/>
              <a:cxnLst/>
              <a:rect l="l" t="t" r="r" b="b"/>
              <a:pathLst>
                <a:path w="250" h="763" extrusionOk="0">
                  <a:moveTo>
                    <a:pt x="0" y="0"/>
                  </a:moveTo>
                  <a:lnTo>
                    <a:pt x="250" y="0"/>
                  </a:lnTo>
                  <a:lnTo>
                    <a:pt x="250" y="763"/>
                  </a:lnTo>
                  <a:lnTo>
                    <a:pt x="0" y="76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83" name="Google Shape;2783;p34">
              <a:extLst>
                <a:ext uri="{FF2B5EF4-FFF2-40B4-BE49-F238E27FC236}">
                  <a16:creationId xmlns:a16="http://schemas.microsoft.com/office/drawing/2014/main" id="{1BBE31B2-B375-3F4C-8637-F5ACA7A8DB0B}"/>
                </a:ext>
              </a:extLst>
            </p:cNvPr>
            <p:cNvSpPr/>
            <p:nvPr/>
          </p:nvSpPr>
          <p:spPr>
            <a:xfrm>
              <a:off x="2379503" y="1069535"/>
              <a:ext cx="92574" cy="96067"/>
            </a:xfrm>
            <a:custGeom>
              <a:avLst/>
              <a:gdLst/>
              <a:ahLst/>
              <a:cxnLst/>
              <a:rect l="l" t="t" r="r" b="b"/>
              <a:pathLst>
                <a:path w="251" h="762" extrusionOk="0">
                  <a:moveTo>
                    <a:pt x="0" y="0"/>
                  </a:moveTo>
                  <a:lnTo>
                    <a:pt x="251" y="0"/>
                  </a:lnTo>
                  <a:lnTo>
                    <a:pt x="251" y="762"/>
                  </a:lnTo>
                  <a:lnTo>
                    <a:pt x="0" y="76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84" name="Google Shape;2784;p34">
              <a:extLst>
                <a:ext uri="{FF2B5EF4-FFF2-40B4-BE49-F238E27FC236}">
                  <a16:creationId xmlns:a16="http://schemas.microsoft.com/office/drawing/2014/main" id="{42C23DBC-3DA4-38C5-7079-68D035F6C479}"/>
                </a:ext>
              </a:extLst>
            </p:cNvPr>
            <p:cNvSpPr/>
            <p:nvPr/>
          </p:nvSpPr>
          <p:spPr>
            <a:xfrm>
              <a:off x="2532563" y="1037261"/>
              <a:ext cx="92205" cy="160616"/>
            </a:xfrm>
            <a:custGeom>
              <a:avLst/>
              <a:gdLst/>
              <a:ahLst/>
              <a:cxnLst/>
              <a:rect l="l" t="t" r="r" b="b"/>
              <a:pathLst>
                <a:path w="250" h="1274" extrusionOk="0">
                  <a:moveTo>
                    <a:pt x="0" y="0"/>
                  </a:moveTo>
                  <a:lnTo>
                    <a:pt x="250" y="0"/>
                  </a:lnTo>
                  <a:lnTo>
                    <a:pt x="250" y="1274"/>
                  </a:lnTo>
                  <a:lnTo>
                    <a:pt x="0" y="127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85" name="Google Shape;2785;p34">
              <a:extLst>
                <a:ext uri="{FF2B5EF4-FFF2-40B4-BE49-F238E27FC236}">
                  <a16:creationId xmlns:a16="http://schemas.microsoft.com/office/drawing/2014/main" id="{D1DA9B0C-6D46-C965-52CF-805C0AEA0833}"/>
                </a:ext>
              </a:extLst>
            </p:cNvPr>
            <p:cNvSpPr/>
            <p:nvPr/>
          </p:nvSpPr>
          <p:spPr>
            <a:xfrm>
              <a:off x="3144804" y="1086996"/>
              <a:ext cx="92205" cy="61145"/>
            </a:xfrm>
            <a:custGeom>
              <a:avLst/>
              <a:gdLst/>
              <a:ahLst/>
              <a:cxnLst/>
              <a:rect l="l" t="t" r="r" b="b"/>
              <a:pathLst>
                <a:path w="250" h="485" extrusionOk="0">
                  <a:moveTo>
                    <a:pt x="0" y="0"/>
                  </a:moveTo>
                  <a:lnTo>
                    <a:pt x="250" y="0"/>
                  </a:lnTo>
                  <a:lnTo>
                    <a:pt x="250" y="485"/>
                  </a:lnTo>
                  <a:lnTo>
                    <a:pt x="0" y="48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86" name="Google Shape;2786;p34">
              <a:extLst>
                <a:ext uri="{FF2B5EF4-FFF2-40B4-BE49-F238E27FC236}">
                  <a16:creationId xmlns:a16="http://schemas.microsoft.com/office/drawing/2014/main" id="{1637614E-D671-842D-1F9D-097DD72E7584}"/>
                </a:ext>
              </a:extLst>
            </p:cNvPr>
            <p:cNvSpPr/>
            <p:nvPr/>
          </p:nvSpPr>
          <p:spPr>
            <a:xfrm>
              <a:off x="3603617" y="1086996"/>
              <a:ext cx="92574" cy="61145"/>
            </a:xfrm>
            <a:custGeom>
              <a:avLst/>
              <a:gdLst/>
              <a:ahLst/>
              <a:cxnLst/>
              <a:rect l="l" t="t" r="r" b="b"/>
              <a:pathLst>
                <a:path w="251" h="485" extrusionOk="0">
                  <a:moveTo>
                    <a:pt x="0" y="0"/>
                  </a:moveTo>
                  <a:lnTo>
                    <a:pt x="251" y="0"/>
                  </a:lnTo>
                  <a:lnTo>
                    <a:pt x="251" y="485"/>
                  </a:lnTo>
                  <a:lnTo>
                    <a:pt x="0" y="48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87" name="Google Shape;2787;p34">
              <a:extLst>
                <a:ext uri="{FF2B5EF4-FFF2-40B4-BE49-F238E27FC236}">
                  <a16:creationId xmlns:a16="http://schemas.microsoft.com/office/drawing/2014/main" id="{A9F0848D-4C15-7FF9-65F5-1DBCAB2C58E8}"/>
                </a:ext>
              </a:extLst>
            </p:cNvPr>
            <p:cNvSpPr/>
            <p:nvPr/>
          </p:nvSpPr>
          <p:spPr>
            <a:xfrm>
              <a:off x="4215858" y="1086996"/>
              <a:ext cx="92205" cy="61145"/>
            </a:xfrm>
            <a:custGeom>
              <a:avLst/>
              <a:gdLst/>
              <a:ahLst/>
              <a:cxnLst/>
              <a:rect l="l" t="t" r="r" b="b"/>
              <a:pathLst>
                <a:path w="250" h="485" extrusionOk="0">
                  <a:moveTo>
                    <a:pt x="0" y="0"/>
                  </a:moveTo>
                  <a:lnTo>
                    <a:pt x="250" y="0"/>
                  </a:lnTo>
                  <a:lnTo>
                    <a:pt x="250" y="485"/>
                  </a:lnTo>
                  <a:lnTo>
                    <a:pt x="0" y="48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88" name="Google Shape;2788;p34">
              <a:extLst>
                <a:ext uri="{FF2B5EF4-FFF2-40B4-BE49-F238E27FC236}">
                  <a16:creationId xmlns:a16="http://schemas.microsoft.com/office/drawing/2014/main" id="{8160F049-ED8A-82B2-CACA-57DDA1B59FD9}"/>
                </a:ext>
              </a:extLst>
            </p:cNvPr>
            <p:cNvSpPr/>
            <p:nvPr/>
          </p:nvSpPr>
          <p:spPr>
            <a:xfrm>
              <a:off x="4980422" y="1002717"/>
              <a:ext cx="92205" cy="229704"/>
            </a:xfrm>
            <a:custGeom>
              <a:avLst/>
              <a:gdLst/>
              <a:ahLst/>
              <a:cxnLst/>
              <a:rect l="l" t="t" r="r" b="b"/>
              <a:pathLst>
                <a:path w="250" h="1822" extrusionOk="0">
                  <a:moveTo>
                    <a:pt x="0" y="0"/>
                  </a:moveTo>
                  <a:lnTo>
                    <a:pt x="250" y="0"/>
                  </a:lnTo>
                  <a:lnTo>
                    <a:pt x="250" y="1822"/>
                  </a:lnTo>
                  <a:lnTo>
                    <a:pt x="0" y="182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89" name="Google Shape;2789;p34">
              <a:extLst>
                <a:ext uri="{FF2B5EF4-FFF2-40B4-BE49-F238E27FC236}">
                  <a16:creationId xmlns:a16="http://schemas.microsoft.com/office/drawing/2014/main" id="{5DD91372-DB20-FBE0-96B3-57882D464AD7}"/>
                </a:ext>
              </a:extLst>
            </p:cNvPr>
            <p:cNvSpPr/>
            <p:nvPr/>
          </p:nvSpPr>
          <p:spPr>
            <a:xfrm>
              <a:off x="4674301" y="1098532"/>
              <a:ext cx="92205" cy="38074"/>
            </a:xfrm>
            <a:custGeom>
              <a:avLst/>
              <a:gdLst/>
              <a:ahLst/>
              <a:cxnLst/>
              <a:rect l="l" t="t" r="r" b="b"/>
              <a:pathLst>
                <a:path w="250" h="302" extrusionOk="0">
                  <a:moveTo>
                    <a:pt x="0" y="0"/>
                  </a:moveTo>
                  <a:lnTo>
                    <a:pt x="250" y="0"/>
                  </a:lnTo>
                  <a:lnTo>
                    <a:pt x="250" y="302"/>
                  </a:lnTo>
                  <a:lnTo>
                    <a:pt x="0" y="3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90" name="Google Shape;2790;p34">
              <a:extLst>
                <a:ext uri="{FF2B5EF4-FFF2-40B4-BE49-F238E27FC236}">
                  <a16:creationId xmlns:a16="http://schemas.microsoft.com/office/drawing/2014/main" id="{AA6A12F5-8019-820C-A170-C9922B81ED05}"/>
                </a:ext>
              </a:extLst>
            </p:cNvPr>
            <p:cNvSpPr/>
            <p:nvPr/>
          </p:nvSpPr>
          <p:spPr>
            <a:xfrm>
              <a:off x="5592294" y="1098532"/>
              <a:ext cx="92574" cy="38074"/>
            </a:xfrm>
            <a:custGeom>
              <a:avLst/>
              <a:gdLst/>
              <a:ahLst/>
              <a:cxnLst/>
              <a:rect l="l" t="t" r="r" b="b"/>
              <a:pathLst>
                <a:path w="251" h="302" extrusionOk="0">
                  <a:moveTo>
                    <a:pt x="0" y="0"/>
                  </a:moveTo>
                  <a:lnTo>
                    <a:pt x="251" y="0"/>
                  </a:lnTo>
                  <a:lnTo>
                    <a:pt x="251" y="302"/>
                  </a:lnTo>
                  <a:lnTo>
                    <a:pt x="0" y="3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91" name="Google Shape;2791;p34">
              <a:extLst>
                <a:ext uri="{FF2B5EF4-FFF2-40B4-BE49-F238E27FC236}">
                  <a16:creationId xmlns:a16="http://schemas.microsoft.com/office/drawing/2014/main" id="{65553D73-BCFC-EC57-2912-463D8449DE08}"/>
                </a:ext>
              </a:extLst>
            </p:cNvPr>
            <p:cNvSpPr/>
            <p:nvPr/>
          </p:nvSpPr>
          <p:spPr>
            <a:xfrm>
              <a:off x="6051475" y="1098532"/>
              <a:ext cx="92205" cy="38074"/>
            </a:xfrm>
            <a:custGeom>
              <a:avLst/>
              <a:gdLst/>
              <a:ahLst/>
              <a:cxnLst/>
              <a:rect l="l" t="t" r="r" b="b"/>
              <a:pathLst>
                <a:path w="250" h="302" extrusionOk="0">
                  <a:moveTo>
                    <a:pt x="0" y="0"/>
                  </a:moveTo>
                  <a:lnTo>
                    <a:pt x="250" y="0"/>
                  </a:lnTo>
                  <a:lnTo>
                    <a:pt x="250" y="302"/>
                  </a:lnTo>
                  <a:lnTo>
                    <a:pt x="0" y="3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92" name="Google Shape;2792;p34">
              <a:extLst>
                <a:ext uri="{FF2B5EF4-FFF2-40B4-BE49-F238E27FC236}">
                  <a16:creationId xmlns:a16="http://schemas.microsoft.com/office/drawing/2014/main" id="{3A8E0691-E82F-B489-DF56-BBA91994E30B}"/>
                </a:ext>
              </a:extLst>
            </p:cNvPr>
            <p:cNvSpPr/>
            <p:nvPr/>
          </p:nvSpPr>
          <p:spPr>
            <a:xfrm>
              <a:off x="2838684" y="1102314"/>
              <a:ext cx="92205" cy="30510"/>
            </a:xfrm>
            <a:custGeom>
              <a:avLst/>
              <a:gdLst/>
              <a:ahLst/>
              <a:cxnLst/>
              <a:rect l="l" t="t" r="r" b="b"/>
              <a:pathLst>
                <a:path w="250" h="242" extrusionOk="0">
                  <a:moveTo>
                    <a:pt x="0" y="0"/>
                  </a:moveTo>
                  <a:lnTo>
                    <a:pt x="250" y="0"/>
                  </a:lnTo>
                  <a:lnTo>
                    <a:pt x="250" y="242"/>
                  </a:lnTo>
                  <a:lnTo>
                    <a:pt x="0" y="242"/>
                  </a:lnTo>
                  <a:lnTo>
                    <a:pt x="0" y="0"/>
                  </a:lnTo>
                  <a:close/>
                </a:path>
              </a:pathLst>
            </a:custGeom>
            <a:solidFill>
              <a:schemeClr val="accent1"/>
            </a:solidFill>
            <a:ln>
              <a:noFill/>
            </a:ln>
          </p:spPr>
          <p:txBody>
            <a:bodyPr spcFirstLastPara="1" wrap="square" lIns="90000" tIns="42100" rIns="90000" bIns="421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93" name="Google Shape;2793;p34">
              <a:extLst>
                <a:ext uri="{FF2B5EF4-FFF2-40B4-BE49-F238E27FC236}">
                  <a16:creationId xmlns:a16="http://schemas.microsoft.com/office/drawing/2014/main" id="{D8EFCB93-EFE5-18BD-77BC-6CFDE3B24EDD}"/>
                </a:ext>
              </a:extLst>
            </p:cNvPr>
            <p:cNvSpPr/>
            <p:nvPr/>
          </p:nvSpPr>
          <p:spPr>
            <a:xfrm>
              <a:off x="2226811" y="998179"/>
              <a:ext cx="92205" cy="238781"/>
            </a:xfrm>
            <a:custGeom>
              <a:avLst/>
              <a:gdLst/>
              <a:ahLst/>
              <a:cxnLst/>
              <a:rect l="l" t="t" r="r" b="b"/>
              <a:pathLst>
                <a:path w="250" h="1894" extrusionOk="0">
                  <a:moveTo>
                    <a:pt x="0" y="0"/>
                  </a:moveTo>
                  <a:lnTo>
                    <a:pt x="250" y="0"/>
                  </a:lnTo>
                  <a:lnTo>
                    <a:pt x="250" y="1894"/>
                  </a:lnTo>
                  <a:lnTo>
                    <a:pt x="0" y="189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2794" name="Google Shape;2794;p34">
            <a:extLst>
              <a:ext uri="{FF2B5EF4-FFF2-40B4-BE49-F238E27FC236}">
                <a16:creationId xmlns:a16="http://schemas.microsoft.com/office/drawing/2014/main" id="{68AAE868-A093-E0FD-EA4F-D8295749C05E}"/>
              </a:ext>
            </a:extLst>
          </p:cNvPr>
          <p:cNvGrpSpPr/>
          <p:nvPr/>
        </p:nvGrpSpPr>
        <p:grpSpPr>
          <a:xfrm rot="10800000">
            <a:off x="2282274" y="615704"/>
            <a:ext cx="4528741" cy="453231"/>
            <a:chOff x="2226811" y="890954"/>
            <a:chExt cx="4528741" cy="453231"/>
          </a:xfrm>
        </p:grpSpPr>
        <p:sp>
          <p:nvSpPr>
            <p:cNvPr id="2795" name="Google Shape;2795;p34">
              <a:extLst>
                <a:ext uri="{FF2B5EF4-FFF2-40B4-BE49-F238E27FC236}">
                  <a16:creationId xmlns:a16="http://schemas.microsoft.com/office/drawing/2014/main" id="{BD734701-4911-BBB7-C0C0-55403B588246}"/>
                </a:ext>
              </a:extLst>
            </p:cNvPr>
            <p:cNvSpPr/>
            <p:nvPr/>
          </p:nvSpPr>
          <p:spPr>
            <a:xfrm>
              <a:off x="3450556" y="1023015"/>
              <a:ext cx="92574" cy="189109"/>
            </a:xfrm>
            <a:custGeom>
              <a:avLst/>
              <a:gdLst/>
              <a:ahLst/>
              <a:cxnLst/>
              <a:rect l="l" t="t" r="r" b="b"/>
              <a:pathLst>
                <a:path w="251" h="1500" extrusionOk="0">
                  <a:moveTo>
                    <a:pt x="0" y="0"/>
                  </a:moveTo>
                  <a:lnTo>
                    <a:pt x="251" y="0"/>
                  </a:lnTo>
                  <a:lnTo>
                    <a:pt x="251" y="1500"/>
                  </a:lnTo>
                  <a:lnTo>
                    <a:pt x="0" y="1500"/>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96" name="Google Shape;2796;p34">
              <a:extLst>
                <a:ext uri="{FF2B5EF4-FFF2-40B4-BE49-F238E27FC236}">
                  <a16:creationId xmlns:a16="http://schemas.microsoft.com/office/drawing/2014/main" id="{06B3A488-5CB8-ADE8-C90D-B07D53830B82}"/>
                </a:ext>
              </a:extLst>
            </p:cNvPr>
            <p:cNvSpPr/>
            <p:nvPr/>
          </p:nvSpPr>
          <p:spPr>
            <a:xfrm>
              <a:off x="3909737" y="948569"/>
              <a:ext cx="92205" cy="338000"/>
            </a:xfrm>
            <a:custGeom>
              <a:avLst/>
              <a:gdLst/>
              <a:ahLst/>
              <a:cxnLst/>
              <a:rect l="l" t="t" r="r" b="b"/>
              <a:pathLst>
                <a:path w="250" h="2681" extrusionOk="0">
                  <a:moveTo>
                    <a:pt x="0" y="0"/>
                  </a:moveTo>
                  <a:lnTo>
                    <a:pt x="250" y="0"/>
                  </a:lnTo>
                  <a:lnTo>
                    <a:pt x="250" y="2681"/>
                  </a:lnTo>
                  <a:lnTo>
                    <a:pt x="0" y="2681"/>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97" name="Google Shape;2797;p34">
              <a:extLst>
                <a:ext uri="{FF2B5EF4-FFF2-40B4-BE49-F238E27FC236}">
                  <a16:creationId xmlns:a16="http://schemas.microsoft.com/office/drawing/2014/main" id="{86AD8D4F-33B3-4833-93B5-690561431F8F}"/>
                </a:ext>
              </a:extLst>
            </p:cNvPr>
            <p:cNvSpPr/>
            <p:nvPr/>
          </p:nvSpPr>
          <p:spPr>
            <a:xfrm>
              <a:off x="4521241" y="890954"/>
              <a:ext cx="92574" cy="453231"/>
            </a:xfrm>
            <a:custGeom>
              <a:avLst/>
              <a:gdLst/>
              <a:ahLst/>
              <a:cxnLst/>
              <a:rect l="l" t="t" r="r" b="b"/>
              <a:pathLst>
                <a:path w="251" h="3595" extrusionOk="0">
                  <a:moveTo>
                    <a:pt x="0" y="0"/>
                  </a:moveTo>
                  <a:lnTo>
                    <a:pt x="251" y="0"/>
                  </a:lnTo>
                  <a:lnTo>
                    <a:pt x="251" y="3595"/>
                  </a:lnTo>
                  <a:lnTo>
                    <a:pt x="0" y="359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98" name="Google Shape;2798;p34">
              <a:extLst>
                <a:ext uri="{FF2B5EF4-FFF2-40B4-BE49-F238E27FC236}">
                  <a16:creationId xmlns:a16="http://schemas.microsoft.com/office/drawing/2014/main" id="{B0B5A2D0-B5EC-2FF7-4B6F-86B9C4210693}"/>
                </a:ext>
              </a:extLst>
            </p:cNvPr>
            <p:cNvSpPr/>
            <p:nvPr/>
          </p:nvSpPr>
          <p:spPr>
            <a:xfrm>
              <a:off x="5439602" y="925498"/>
              <a:ext cx="92205" cy="384143"/>
            </a:xfrm>
            <a:custGeom>
              <a:avLst/>
              <a:gdLst/>
              <a:ahLst/>
              <a:cxnLst/>
              <a:rect l="l" t="t" r="r" b="b"/>
              <a:pathLst>
                <a:path w="250" h="3047" extrusionOk="0">
                  <a:moveTo>
                    <a:pt x="0" y="0"/>
                  </a:moveTo>
                  <a:lnTo>
                    <a:pt x="250" y="0"/>
                  </a:lnTo>
                  <a:lnTo>
                    <a:pt x="250" y="3047"/>
                  </a:lnTo>
                  <a:lnTo>
                    <a:pt x="0" y="3047"/>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99" name="Google Shape;2799;p34">
              <a:extLst>
                <a:ext uri="{FF2B5EF4-FFF2-40B4-BE49-F238E27FC236}">
                  <a16:creationId xmlns:a16="http://schemas.microsoft.com/office/drawing/2014/main" id="{0EDB4B78-CE36-EE2F-2B7B-32CFD4A758C6}"/>
                </a:ext>
              </a:extLst>
            </p:cNvPr>
            <p:cNvSpPr/>
            <p:nvPr/>
          </p:nvSpPr>
          <p:spPr>
            <a:xfrm>
              <a:off x="4827361" y="985508"/>
              <a:ext cx="92205" cy="264122"/>
            </a:xfrm>
            <a:custGeom>
              <a:avLst/>
              <a:gdLst/>
              <a:ahLst/>
              <a:cxnLst/>
              <a:rect l="l" t="t" r="r" b="b"/>
              <a:pathLst>
                <a:path w="250" h="2095" extrusionOk="0">
                  <a:moveTo>
                    <a:pt x="0" y="0"/>
                  </a:moveTo>
                  <a:lnTo>
                    <a:pt x="250" y="0"/>
                  </a:lnTo>
                  <a:lnTo>
                    <a:pt x="250" y="2095"/>
                  </a:lnTo>
                  <a:lnTo>
                    <a:pt x="0" y="209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00" name="Google Shape;2800;p34">
              <a:extLst>
                <a:ext uri="{FF2B5EF4-FFF2-40B4-BE49-F238E27FC236}">
                  <a16:creationId xmlns:a16="http://schemas.microsoft.com/office/drawing/2014/main" id="{B2128523-5FD0-55A3-8ECB-404BB92A0E81}"/>
                </a:ext>
              </a:extLst>
            </p:cNvPr>
            <p:cNvSpPr/>
            <p:nvPr/>
          </p:nvSpPr>
          <p:spPr>
            <a:xfrm>
              <a:off x="3297865" y="1043880"/>
              <a:ext cx="92205" cy="147379"/>
            </a:xfrm>
            <a:custGeom>
              <a:avLst/>
              <a:gdLst/>
              <a:ahLst/>
              <a:cxnLst/>
              <a:rect l="l" t="t" r="r" b="b"/>
              <a:pathLst>
                <a:path w="250" h="1169" extrusionOk="0">
                  <a:moveTo>
                    <a:pt x="0" y="0"/>
                  </a:moveTo>
                  <a:lnTo>
                    <a:pt x="250" y="0"/>
                  </a:lnTo>
                  <a:lnTo>
                    <a:pt x="250" y="1169"/>
                  </a:lnTo>
                  <a:lnTo>
                    <a:pt x="0" y="1169"/>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01" name="Google Shape;2801;p34">
              <a:extLst>
                <a:ext uri="{FF2B5EF4-FFF2-40B4-BE49-F238E27FC236}">
                  <a16:creationId xmlns:a16="http://schemas.microsoft.com/office/drawing/2014/main" id="{80ACCE5E-11D7-9E85-BDE0-82582A733B78}"/>
                </a:ext>
              </a:extLst>
            </p:cNvPr>
            <p:cNvSpPr/>
            <p:nvPr/>
          </p:nvSpPr>
          <p:spPr>
            <a:xfrm>
              <a:off x="3756677" y="1043943"/>
              <a:ext cx="92205" cy="147253"/>
            </a:xfrm>
            <a:custGeom>
              <a:avLst/>
              <a:gdLst/>
              <a:ahLst/>
              <a:cxnLst/>
              <a:rect l="l" t="t" r="r" b="b"/>
              <a:pathLst>
                <a:path w="250" h="1168" extrusionOk="0">
                  <a:moveTo>
                    <a:pt x="0" y="0"/>
                  </a:moveTo>
                  <a:lnTo>
                    <a:pt x="250" y="0"/>
                  </a:lnTo>
                  <a:lnTo>
                    <a:pt x="250" y="1168"/>
                  </a:lnTo>
                  <a:lnTo>
                    <a:pt x="0" y="1168"/>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02" name="Google Shape;2802;p34">
              <a:extLst>
                <a:ext uri="{FF2B5EF4-FFF2-40B4-BE49-F238E27FC236}">
                  <a16:creationId xmlns:a16="http://schemas.microsoft.com/office/drawing/2014/main" id="{F1A680C6-F4FC-2CA6-ECA7-784509050F9E}"/>
                </a:ext>
              </a:extLst>
            </p:cNvPr>
            <p:cNvSpPr/>
            <p:nvPr/>
          </p:nvSpPr>
          <p:spPr>
            <a:xfrm>
              <a:off x="4368549" y="978764"/>
              <a:ext cx="92574" cy="277612"/>
            </a:xfrm>
            <a:custGeom>
              <a:avLst/>
              <a:gdLst/>
              <a:ahLst/>
              <a:cxnLst/>
              <a:rect l="l" t="t" r="r" b="b"/>
              <a:pathLst>
                <a:path w="251" h="2202" extrusionOk="0">
                  <a:moveTo>
                    <a:pt x="0" y="0"/>
                  </a:moveTo>
                  <a:lnTo>
                    <a:pt x="251" y="0"/>
                  </a:lnTo>
                  <a:lnTo>
                    <a:pt x="251" y="2202"/>
                  </a:lnTo>
                  <a:lnTo>
                    <a:pt x="0" y="220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03" name="Google Shape;2803;p34">
              <a:extLst>
                <a:ext uri="{FF2B5EF4-FFF2-40B4-BE49-F238E27FC236}">
                  <a16:creationId xmlns:a16="http://schemas.microsoft.com/office/drawing/2014/main" id="{11F9167C-1753-FEF0-A707-A75DF681AE3B}"/>
                </a:ext>
              </a:extLst>
            </p:cNvPr>
            <p:cNvSpPr/>
            <p:nvPr/>
          </p:nvSpPr>
          <p:spPr>
            <a:xfrm>
              <a:off x="5133482" y="1056802"/>
              <a:ext cx="92205" cy="121534"/>
            </a:xfrm>
            <a:custGeom>
              <a:avLst/>
              <a:gdLst/>
              <a:ahLst/>
              <a:cxnLst/>
              <a:rect l="l" t="t" r="r" b="b"/>
              <a:pathLst>
                <a:path w="250" h="964" extrusionOk="0">
                  <a:moveTo>
                    <a:pt x="0" y="0"/>
                  </a:moveTo>
                  <a:lnTo>
                    <a:pt x="250" y="0"/>
                  </a:lnTo>
                  <a:lnTo>
                    <a:pt x="250" y="964"/>
                  </a:lnTo>
                  <a:lnTo>
                    <a:pt x="0" y="964"/>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04" name="Google Shape;2804;p34">
              <a:extLst>
                <a:ext uri="{FF2B5EF4-FFF2-40B4-BE49-F238E27FC236}">
                  <a16:creationId xmlns:a16="http://schemas.microsoft.com/office/drawing/2014/main" id="{8582111A-37EE-0FD0-318C-5DA89E7FC740}"/>
                </a:ext>
              </a:extLst>
            </p:cNvPr>
            <p:cNvSpPr/>
            <p:nvPr/>
          </p:nvSpPr>
          <p:spPr>
            <a:xfrm>
              <a:off x="5898415" y="1087186"/>
              <a:ext cx="92205" cy="60767"/>
            </a:xfrm>
            <a:custGeom>
              <a:avLst/>
              <a:gdLst/>
              <a:ahLst/>
              <a:cxnLst/>
              <a:rect l="l" t="t" r="r" b="b"/>
              <a:pathLst>
                <a:path w="250" h="482" extrusionOk="0">
                  <a:moveTo>
                    <a:pt x="0" y="0"/>
                  </a:moveTo>
                  <a:lnTo>
                    <a:pt x="250" y="0"/>
                  </a:lnTo>
                  <a:lnTo>
                    <a:pt x="250" y="482"/>
                  </a:lnTo>
                  <a:lnTo>
                    <a:pt x="0" y="48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05" name="Google Shape;2805;p34">
              <a:extLst>
                <a:ext uri="{FF2B5EF4-FFF2-40B4-BE49-F238E27FC236}">
                  <a16:creationId xmlns:a16="http://schemas.microsoft.com/office/drawing/2014/main" id="{1729365A-DE35-17B1-7B43-08C530033567}"/>
                </a:ext>
              </a:extLst>
            </p:cNvPr>
            <p:cNvSpPr/>
            <p:nvPr/>
          </p:nvSpPr>
          <p:spPr>
            <a:xfrm>
              <a:off x="5745354" y="1039846"/>
              <a:ext cx="92205" cy="155447"/>
            </a:xfrm>
            <a:custGeom>
              <a:avLst/>
              <a:gdLst/>
              <a:ahLst/>
              <a:cxnLst/>
              <a:rect l="l" t="t" r="r" b="b"/>
              <a:pathLst>
                <a:path w="250" h="1233" extrusionOk="0">
                  <a:moveTo>
                    <a:pt x="0" y="0"/>
                  </a:moveTo>
                  <a:lnTo>
                    <a:pt x="250" y="0"/>
                  </a:lnTo>
                  <a:lnTo>
                    <a:pt x="250" y="1233"/>
                  </a:lnTo>
                  <a:lnTo>
                    <a:pt x="0" y="123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06" name="Google Shape;2806;p34">
              <a:extLst>
                <a:ext uri="{FF2B5EF4-FFF2-40B4-BE49-F238E27FC236}">
                  <a16:creationId xmlns:a16="http://schemas.microsoft.com/office/drawing/2014/main" id="{83614682-4A8E-8E40-913A-A672C3D12FC4}"/>
                </a:ext>
              </a:extLst>
            </p:cNvPr>
            <p:cNvSpPr/>
            <p:nvPr/>
          </p:nvSpPr>
          <p:spPr>
            <a:xfrm>
              <a:off x="6510287" y="1053083"/>
              <a:ext cx="92574" cy="128972"/>
            </a:xfrm>
            <a:custGeom>
              <a:avLst/>
              <a:gdLst/>
              <a:ahLst/>
              <a:cxnLst/>
              <a:rect l="l" t="t" r="r" b="b"/>
              <a:pathLst>
                <a:path w="251" h="1023" extrusionOk="0">
                  <a:moveTo>
                    <a:pt x="0" y="0"/>
                  </a:moveTo>
                  <a:lnTo>
                    <a:pt x="251" y="0"/>
                  </a:lnTo>
                  <a:lnTo>
                    <a:pt x="251" y="1023"/>
                  </a:lnTo>
                  <a:lnTo>
                    <a:pt x="0" y="102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07" name="Google Shape;2807;p34">
              <a:extLst>
                <a:ext uri="{FF2B5EF4-FFF2-40B4-BE49-F238E27FC236}">
                  <a16:creationId xmlns:a16="http://schemas.microsoft.com/office/drawing/2014/main" id="{871635FC-0C06-1C77-F227-7AB5FCD5C905}"/>
                </a:ext>
              </a:extLst>
            </p:cNvPr>
            <p:cNvSpPr/>
            <p:nvPr/>
          </p:nvSpPr>
          <p:spPr>
            <a:xfrm>
              <a:off x="6357595" y="1073255"/>
              <a:ext cx="92205" cy="88629"/>
            </a:xfrm>
            <a:custGeom>
              <a:avLst/>
              <a:gdLst/>
              <a:ahLst/>
              <a:cxnLst/>
              <a:rect l="l" t="t" r="r" b="b"/>
              <a:pathLst>
                <a:path w="250" h="703" extrusionOk="0">
                  <a:moveTo>
                    <a:pt x="0" y="0"/>
                  </a:moveTo>
                  <a:lnTo>
                    <a:pt x="250" y="0"/>
                  </a:lnTo>
                  <a:lnTo>
                    <a:pt x="250" y="703"/>
                  </a:lnTo>
                  <a:lnTo>
                    <a:pt x="0" y="70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08" name="Google Shape;2808;p34">
              <a:extLst>
                <a:ext uri="{FF2B5EF4-FFF2-40B4-BE49-F238E27FC236}">
                  <a16:creationId xmlns:a16="http://schemas.microsoft.com/office/drawing/2014/main" id="{E154F33E-ED45-E39B-BE4F-90F2EC00333C}"/>
                </a:ext>
              </a:extLst>
            </p:cNvPr>
            <p:cNvSpPr/>
            <p:nvPr/>
          </p:nvSpPr>
          <p:spPr>
            <a:xfrm>
              <a:off x="6663347" y="1063925"/>
              <a:ext cx="92205" cy="107288"/>
            </a:xfrm>
            <a:custGeom>
              <a:avLst/>
              <a:gdLst/>
              <a:ahLst/>
              <a:cxnLst/>
              <a:rect l="l" t="t" r="r" b="b"/>
              <a:pathLst>
                <a:path w="250" h="851" extrusionOk="0">
                  <a:moveTo>
                    <a:pt x="0" y="0"/>
                  </a:moveTo>
                  <a:lnTo>
                    <a:pt x="250" y="0"/>
                  </a:lnTo>
                  <a:lnTo>
                    <a:pt x="250" y="851"/>
                  </a:lnTo>
                  <a:lnTo>
                    <a:pt x="0" y="851"/>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09" name="Google Shape;2809;p34">
              <a:extLst>
                <a:ext uri="{FF2B5EF4-FFF2-40B4-BE49-F238E27FC236}">
                  <a16:creationId xmlns:a16="http://schemas.microsoft.com/office/drawing/2014/main" id="{831F333F-C1CD-F615-F0FE-8284E6895A6A}"/>
                </a:ext>
              </a:extLst>
            </p:cNvPr>
            <p:cNvSpPr/>
            <p:nvPr/>
          </p:nvSpPr>
          <p:spPr>
            <a:xfrm>
              <a:off x="6204535" y="1008832"/>
              <a:ext cx="92205" cy="217475"/>
            </a:xfrm>
            <a:custGeom>
              <a:avLst/>
              <a:gdLst/>
              <a:ahLst/>
              <a:cxnLst/>
              <a:rect l="l" t="t" r="r" b="b"/>
              <a:pathLst>
                <a:path w="250" h="1725" extrusionOk="0">
                  <a:moveTo>
                    <a:pt x="0" y="0"/>
                  </a:moveTo>
                  <a:lnTo>
                    <a:pt x="250" y="0"/>
                  </a:lnTo>
                  <a:lnTo>
                    <a:pt x="250" y="1725"/>
                  </a:lnTo>
                  <a:lnTo>
                    <a:pt x="0" y="172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10" name="Google Shape;2810;p34">
              <a:extLst>
                <a:ext uri="{FF2B5EF4-FFF2-40B4-BE49-F238E27FC236}">
                  <a16:creationId xmlns:a16="http://schemas.microsoft.com/office/drawing/2014/main" id="{F0878C51-2707-F0B7-AD0A-AF0E043B27D5}"/>
                </a:ext>
              </a:extLst>
            </p:cNvPr>
            <p:cNvSpPr/>
            <p:nvPr/>
          </p:nvSpPr>
          <p:spPr>
            <a:xfrm>
              <a:off x="5286542" y="1029823"/>
              <a:ext cx="92205" cy="175493"/>
            </a:xfrm>
            <a:custGeom>
              <a:avLst/>
              <a:gdLst/>
              <a:ahLst/>
              <a:cxnLst/>
              <a:rect l="l" t="t" r="r" b="b"/>
              <a:pathLst>
                <a:path w="250" h="1392" extrusionOk="0">
                  <a:moveTo>
                    <a:pt x="0" y="0"/>
                  </a:moveTo>
                  <a:lnTo>
                    <a:pt x="250" y="0"/>
                  </a:lnTo>
                  <a:lnTo>
                    <a:pt x="250" y="1392"/>
                  </a:lnTo>
                  <a:lnTo>
                    <a:pt x="0" y="139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11" name="Google Shape;2811;p34">
              <a:extLst>
                <a:ext uri="{FF2B5EF4-FFF2-40B4-BE49-F238E27FC236}">
                  <a16:creationId xmlns:a16="http://schemas.microsoft.com/office/drawing/2014/main" id="{E147390E-A51F-6B1B-5607-3840E77E6876}"/>
                </a:ext>
              </a:extLst>
            </p:cNvPr>
            <p:cNvSpPr/>
            <p:nvPr/>
          </p:nvSpPr>
          <p:spPr>
            <a:xfrm>
              <a:off x="4062797" y="1043880"/>
              <a:ext cx="92205" cy="147379"/>
            </a:xfrm>
            <a:custGeom>
              <a:avLst/>
              <a:gdLst/>
              <a:ahLst/>
              <a:cxnLst/>
              <a:rect l="l" t="t" r="r" b="b"/>
              <a:pathLst>
                <a:path w="250" h="1169" extrusionOk="0">
                  <a:moveTo>
                    <a:pt x="0" y="0"/>
                  </a:moveTo>
                  <a:lnTo>
                    <a:pt x="250" y="0"/>
                  </a:lnTo>
                  <a:lnTo>
                    <a:pt x="250" y="1169"/>
                  </a:lnTo>
                  <a:lnTo>
                    <a:pt x="0" y="1169"/>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12" name="Google Shape;2812;p34">
              <a:extLst>
                <a:ext uri="{FF2B5EF4-FFF2-40B4-BE49-F238E27FC236}">
                  <a16:creationId xmlns:a16="http://schemas.microsoft.com/office/drawing/2014/main" id="{1F5712AB-D3C7-3EC8-C531-73C328C75DD6}"/>
                </a:ext>
              </a:extLst>
            </p:cNvPr>
            <p:cNvSpPr/>
            <p:nvPr/>
          </p:nvSpPr>
          <p:spPr>
            <a:xfrm>
              <a:off x="2991744" y="1043943"/>
              <a:ext cx="92205" cy="147253"/>
            </a:xfrm>
            <a:custGeom>
              <a:avLst/>
              <a:gdLst/>
              <a:ahLst/>
              <a:cxnLst/>
              <a:rect l="l" t="t" r="r" b="b"/>
              <a:pathLst>
                <a:path w="250" h="1168" extrusionOk="0">
                  <a:moveTo>
                    <a:pt x="0" y="0"/>
                  </a:moveTo>
                  <a:lnTo>
                    <a:pt x="250" y="0"/>
                  </a:lnTo>
                  <a:lnTo>
                    <a:pt x="250" y="1168"/>
                  </a:lnTo>
                  <a:lnTo>
                    <a:pt x="0" y="1168"/>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13" name="Google Shape;2813;p34">
              <a:extLst>
                <a:ext uri="{FF2B5EF4-FFF2-40B4-BE49-F238E27FC236}">
                  <a16:creationId xmlns:a16="http://schemas.microsoft.com/office/drawing/2014/main" id="{38A32C35-27BE-C183-22A7-D8C9D33E0DAA}"/>
                </a:ext>
              </a:extLst>
            </p:cNvPr>
            <p:cNvSpPr/>
            <p:nvPr/>
          </p:nvSpPr>
          <p:spPr>
            <a:xfrm>
              <a:off x="2685624" y="1069472"/>
              <a:ext cx="92205" cy="96193"/>
            </a:xfrm>
            <a:custGeom>
              <a:avLst/>
              <a:gdLst/>
              <a:ahLst/>
              <a:cxnLst/>
              <a:rect l="l" t="t" r="r" b="b"/>
              <a:pathLst>
                <a:path w="250" h="763" extrusionOk="0">
                  <a:moveTo>
                    <a:pt x="0" y="0"/>
                  </a:moveTo>
                  <a:lnTo>
                    <a:pt x="250" y="0"/>
                  </a:lnTo>
                  <a:lnTo>
                    <a:pt x="250" y="763"/>
                  </a:lnTo>
                  <a:lnTo>
                    <a:pt x="0" y="76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14" name="Google Shape;2814;p34">
              <a:extLst>
                <a:ext uri="{FF2B5EF4-FFF2-40B4-BE49-F238E27FC236}">
                  <a16:creationId xmlns:a16="http://schemas.microsoft.com/office/drawing/2014/main" id="{3EE3E2DE-8568-A11B-0A8E-6D74629DD24E}"/>
                </a:ext>
              </a:extLst>
            </p:cNvPr>
            <p:cNvSpPr/>
            <p:nvPr/>
          </p:nvSpPr>
          <p:spPr>
            <a:xfrm>
              <a:off x="2379503" y="1069535"/>
              <a:ext cx="92574" cy="96067"/>
            </a:xfrm>
            <a:custGeom>
              <a:avLst/>
              <a:gdLst/>
              <a:ahLst/>
              <a:cxnLst/>
              <a:rect l="l" t="t" r="r" b="b"/>
              <a:pathLst>
                <a:path w="251" h="762" extrusionOk="0">
                  <a:moveTo>
                    <a:pt x="0" y="0"/>
                  </a:moveTo>
                  <a:lnTo>
                    <a:pt x="251" y="0"/>
                  </a:lnTo>
                  <a:lnTo>
                    <a:pt x="251" y="762"/>
                  </a:lnTo>
                  <a:lnTo>
                    <a:pt x="0" y="76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15" name="Google Shape;2815;p34">
              <a:extLst>
                <a:ext uri="{FF2B5EF4-FFF2-40B4-BE49-F238E27FC236}">
                  <a16:creationId xmlns:a16="http://schemas.microsoft.com/office/drawing/2014/main" id="{9F60B556-3A0D-65B8-6A60-704E885F1E87}"/>
                </a:ext>
              </a:extLst>
            </p:cNvPr>
            <p:cNvSpPr/>
            <p:nvPr/>
          </p:nvSpPr>
          <p:spPr>
            <a:xfrm>
              <a:off x="2532563" y="1037261"/>
              <a:ext cx="92205" cy="160616"/>
            </a:xfrm>
            <a:custGeom>
              <a:avLst/>
              <a:gdLst/>
              <a:ahLst/>
              <a:cxnLst/>
              <a:rect l="l" t="t" r="r" b="b"/>
              <a:pathLst>
                <a:path w="250" h="1274" extrusionOk="0">
                  <a:moveTo>
                    <a:pt x="0" y="0"/>
                  </a:moveTo>
                  <a:lnTo>
                    <a:pt x="250" y="0"/>
                  </a:lnTo>
                  <a:lnTo>
                    <a:pt x="250" y="1274"/>
                  </a:lnTo>
                  <a:lnTo>
                    <a:pt x="0" y="1274"/>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16" name="Google Shape;2816;p34">
              <a:extLst>
                <a:ext uri="{FF2B5EF4-FFF2-40B4-BE49-F238E27FC236}">
                  <a16:creationId xmlns:a16="http://schemas.microsoft.com/office/drawing/2014/main" id="{DB46874E-7285-5DD9-5182-1D3122760E31}"/>
                </a:ext>
              </a:extLst>
            </p:cNvPr>
            <p:cNvSpPr/>
            <p:nvPr/>
          </p:nvSpPr>
          <p:spPr>
            <a:xfrm>
              <a:off x="3144804" y="1086996"/>
              <a:ext cx="92205" cy="61145"/>
            </a:xfrm>
            <a:custGeom>
              <a:avLst/>
              <a:gdLst/>
              <a:ahLst/>
              <a:cxnLst/>
              <a:rect l="l" t="t" r="r" b="b"/>
              <a:pathLst>
                <a:path w="250" h="485" extrusionOk="0">
                  <a:moveTo>
                    <a:pt x="0" y="0"/>
                  </a:moveTo>
                  <a:lnTo>
                    <a:pt x="250" y="0"/>
                  </a:lnTo>
                  <a:lnTo>
                    <a:pt x="250" y="485"/>
                  </a:lnTo>
                  <a:lnTo>
                    <a:pt x="0" y="48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17" name="Google Shape;2817;p34">
              <a:extLst>
                <a:ext uri="{FF2B5EF4-FFF2-40B4-BE49-F238E27FC236}">
                  <a16:creationId xmlns:a16="http://schemas.microsoft.com/office/drawing/2014/main" id="{79494667-FE81-A2BE-E107-F6BEAF05F357}"/>
                </a:ext>
              </a:extLst>
            </p:cNvPr>
            <p:cNvSpPr/>
            <p:nvPr/>
          </p:nvSpPr>
          <p:spPr>
            <a:xfrm>
              <a:off x="3603617" y="1086996"/>
              <a:ext cx="92574" cy="61145"/>
            </a:xfrm>
            <a:custGeom>
              <a:avLst/>
              <a:gdLst/>
              <a:ahLst/>
              <a:cxnLst/>
              <a:rect l="l" t="t" r="r" b="b"/>
              <a:pathLst>
                <a:path w="251" h="485" extrusionOk="0">
                  <a:moveTo>
                    <a:pt x="0" y="0"/>
                  </a:moveTo>
                  <a:lnTo>
                    <a:pt x="251" y="0"/>
                  </a:lnTo>
                  <a:lnTo>
                    <a:pt x="251" y="485"/>
                  </a:lnTo>
                  <a:lnTo>
                    <a:pt x="0" y="48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18" name="Google Shape;2818;p34">
              <a:extLst>
                <a:ext uri="{FF2B5EF4-FFF2-40B4-BE49-F238E27FC236}">
                  <a16:creationId xmlns:a16="http://schemas.microsoft.com/office/drawing/2014/main" id="{29B4E24F-8B90-B3F1-CFE9-4D021B3F5F20}"/>
                </a:ext>
              </a:extLst>
            </p:cNvPr>
            <p:cNvSpPr/>
            <p:nvPr/>
          </p:nvSpPr>
          <p:spPr>
            <a:xfrm>
              <a:off x="4215858" y="1086996"/>
              <a:ext cx="92205" cy="61145"/>
            </a:xfrm>
            <a:custGeom>
              <a:avLst/>
              <a:gdLst/>
              <a:ahLst/>
              <a:cxnLst/>
              <a:rect l="l" t="t" r="r" b="b"/>
              <a:pathLst>
                <a:path w="250" h="485" extrusionOk="0">
                  <a:moveTo>
                    <a:pt x="0" y="0"/>
                  </a:moveTo>
                  <a:lnTo>
                    <a:pt x="250" y="0"/>
                  </a:lnTo>
                  <a:lnTo>
                    <a:pt x="250" y="485"/>
                  </a:lnTo>
                  <a:lnTo>
                    <a:pt x="0" y="48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19" name="Google Shape;2819;p34">
              <a:extLst>
                <a:ext uri="{FF2B5EF4-FFF2-40B4-BE49-F238E27FC236}">
                  <a16:creationId xmlns:a16="http://schemas.microsoft.com/office/drawing/2014/main" id="{9D117612-79DA-170C-A30C-654BBA748034}"/>
                </a:ext>
              </a:extLst>
            </p:cNvPr>
            <p:cNvSpPr/>
            <p:nvPr/>
          </p:nvSpPr>
          <p:spPr>
            <a:xfrm>
              <a:off x="4980422" y="1002717"/>
              <a:ext cx="92205" cy="229704"/>
            </a:xfrm>
            <a:custGeom>
              <a:avLst/>
              <a:gdLst/>
              <a:ahLst/>
              <a:cxnLst/>
              <a:rect l="l" t="t" r="r" b="b"/>
              <a:pathLst>
                <a:path w="250" h="1822" extrusionOk="0">
                  <a:moveTo>
                    <a:pt x="0" y="0"/>
                  </a:moveTo>
                  <a:lnTo>
                    <a:pt x="250" y="0"/>
                  </a:lnTo>
                  <a:lnTo>
                    <a:pt x="250" y="1822"/>
                  </a:lnTo>
                  <a:lnTo>
                    <a:pt x="0" y="182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20" name="Google Shape;2820;p34">
              <a:extLst>
                <a:ext uri="{FF2B5EF4-FFF2-40B4-BE49-F238E27FC236}">
                  <a16:creationId xmlns:a16="http://schemas.microsoft.com/office/drawing/2014/main" id="{16DEDA85-DCFC-944A-3610-3671DF6DD0C9}"/>
                </a:ext>
              </a:extLst>
            </p:cNvPr>
            <p:cNvSpPr/>
            <p:nvPr/>
          </p:nvSpPr>
          <p:spPr>
            <a:xfrm>
              <a:off x="4674301" y="1098532"/>
              <a:ext cx="92205" cy="38074"/>
            </a:xfrm>
            <a:custGeom>
              <a:avLst/>
              <a:gdLst/>
              <a:ahLst/>
              <a:cxnLst/>
              <a:rect l="l" t="t" r="r" b="b"/>
              <a:pathLst>
                <a:path w="250" h="302" extrusionOk="0">
                  <a:moveTo>
                    <a:pt x="0" y="0"/>
                  </a:moveTo>
                  <a:lnTo>
                    <a:pt x="250" y="0"/>
                  </a:lnTo>
                  <a:lnTo>
                    <a:pt x="250" y="302"/>
                  </a:lnTo>
                  <a:lnTo>
                    <a:pt x="0" y="30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21" name="Google Shape;2821;p34">
              <a:extLst>
                <a:ext uri="{FF2B5EF4-FFF2-40B4-BE49-F238E27FC236}">
                  <a16:creationId xmlns:a16="http://schemas.microsoft.com/office/drawing/2014/main" id="{BF7C4BD8-5561-A5B8-0482-632E19607AED}"/>
                </a:ext>
              </a:extLst>
            </p:cNvPr>
            <p:cNvSpPr/>
            <p:nvPr/>
          </p:nvSpPr>
          <p:spPr>
            <a:xfrm>
              <a:off x="5592294" y="1098532"/>
              <a:ext cx="92574" cy="38074"/>
            </a:xfrm>
            <a:custGeom>
              <a:avLst/>
              <a:gdLst/>
              <a:ahLst/>
              <a:cxnLst/>
              <a:rect l="l" t="t" r="r" b="b"/>
              <a:pathLst>
                <a:path w="251" h="302" extrusionOk="0">
                  <a:moveTo>
                    <a:pt x="0" y="0"/>
                  </a:moveTo>
                  <a:lnTo>
                    <a:pt x="251" y="0"/>
                  </a:lnTo>
                  <a:lnTo>
                    <a:pt x="251" y="302"/>
                  </a:lnTo>
                  <a:lnTo>
                    <a:pt x="0" y="30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22" name="Google Shape;2822;p34">
              <a:extLst>
                <a:ext uri="{FF2B5EF4-FFF2-40B4-BE49-F238E27FC236}">
                  <a16:creationId xmlns:a16="http://schemas.microsoft.com/office/drawing/2014/main" id="{FB28AA0F-1089-FE7E-A178-6BD3AD30D909}"/>
                </a:ext>
              </a:extLst>
            </p:cNvPr>
            <p:cNvSpPr/>
            <p:nvPr/>
          </p:nvSpPr>
          <p:spPr>
            <a:xfrm>
              <a:off x="6051475" y="1098532"/>
              <a:ext cx="92205" cy="38074"/>
            </a:xfrm>
            <a:custGeom>
              <a:avLst/>
              <a:gdLst/>
              <a:ahLst/>
              <a:cxnLst/>
              <a:rect l="l" t="t" r="r" b="b"/>
              <a:pathLst>
                <a:path w="250" h="302" extrusionOk="0">
                  <a:moveTo>
                    <a:pt x="0" y="0"/>
                  </a:moveTo>
                  <a:lnTo>
                    <a:pt x="250" y="0"/>
                  </a:lnTo>
                  <a:lnTo>
                    <a:pt x="250" y="302"/>
                  </a:lnTo>
                  <a:lnTo>
                    <a:pt x="0" y="30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23" name="Google Shape;2823;p34">
              <a:extLst>
                <a:ext uri="{FF2B5EF4-FFF2-40B4-BE49-F238E27FC236}">
                  <a16:creationId xmlns:a16="http://schemas.microsoft.com/office/drawing/2014/main" id="{2CD4B570-57F4-AE8F-C180-4573CC713C3B}"/>
                </a:ext>
              </a:extLst>
            </p:cNvPr>
            <p:cNvSpPr/>
            <p:nvPr/>
          </p:nvSpPr>
          <p:spPr>
            <a:xfrm>
              <a:off x="2838684" y="1102314"/>
              <a:ext cx="92205" cy="30510"/>
            </a:xfrm>
            <a:custGeom>
              <a:avLst/>
              <a:gdLst/>
              <a:ahLst/>
              <a:cxnLst/>
              <a:rect l="l" t="t" r="r" b="b"/>
              <a:pathLst>
                <a:path w="250" h="242" extrusionOk="0">
                  <a:moveTo>
                    <a:pt x="0" y="0"/>
                  </a:moveTo>
                  <a:lnTo>
                    <a:pt x="250" y="0"/>
                  </a:lnTo>
                  <a:lnTo>
                    <a:pt x="250" y="242"/>
                  </a:lnTo>
                  <a:lnTo>
                    <a:pt x="0" y="242"/>
                  </a:lnTo>
                  <a:lnTo>
                    <a:pt x="0" y="0"/>
                  </a:lnTo>
                  <a:close/>
                </a:path>
              </a:pathLst>
            </a:custGeom>
            <a:solidFill>
              <a:schemeClr val="lt2"/>
            </a:solidFill>
            <a:ln>
              <a:noFill/>
            </a:ln>
          </p:spPr>
          <p:txBody>
            <a:bodyPr spcFirstLastPara="1" wrap="square" lIns="90000" tIns="42100" rIns="90000" bIns="421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24" name="Google Shape;2824;p34">
              <a:extLst>
                <a:ext uri="{FF2B5EF4-FFF2-40B4-BE49-F238E27FC236}">
                  <a16:creationId xmlns:a16="http://schemas.microsoft.com/office/drawing/2014/main" id="{A92F9FFF-47AC-B2A1-47A7-A3293A710136}"/>
                </a:ext>
              </a:extLst>
            </p:cNvPr>
            <p:cNvSpPr/>
            <p:nvPr/>
          </p:nvSpPr>
          <p:spPr>
            <a:xfrm>
              <a:off x="2226811" y="998179"/>
              <a:ext cx="92205" cy="238781"/>
            </a:xfrm>
            <a:custGeom>
              <a:avLst/>
              <a:gdLst/>
              <a:ahLst/>
              <a:cxnLst/>
              <a:rect l="l" t="t" r="r" b="b"/>
              <a:pathLst>
                <a:path w="250" h="1894" extrusionOk="0">
                  <a:moveTo>
                    <a:pt x="0" y="0"/>
                  </a:moveTo>
                  <a:lnTo>
                    <a:pt x="250" y="0"/>
                  </a:lnTo>
                  <a:lnTo>
                    <a:pt x="250" y="1894"/>
                  </a:lnTo>
                  <a:lnTo>
                    <a:pt x="0" y="1894"/>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2825" name="Google Shape;2825;p34">
            <a:extLst>
              <a:ext uri="{FF2B5EF4-FFF2-40B4-BE49-F238E27FC236}">
                <a16:creationId xmlns:a16="http://schemas.microsoft.com/office/drawing/2014/main" id="{F5DD9A78-40D0-8080-748A-9649BE6327BD}"/>
              </a:ext>
            </a:extLst>
          </p:cNvPr>
          <p:cNvGrpSpPr/>
          <p:nvPr/>
        </p:nvGrpSpPr>
        <p:grpSpPr>
          <a:xfrm>
            <a:off x="2282274" y="539504"/>
            <a:ext cx="4528741" cy="453231"/>
            <a:chOff x="2226811" y="890954"/>
            <a:chExt cx="4528741" cy="453231"/>
          </a:xfrm>
        </p:grpSpPr>
        <p:sp>
          <p:nvSpPr>
            <p:cNvPr id="2826" name="Google Shape;2826;p34">
              <a:extLst>
                <a:ext uri="{FF2B5EF4-FFF2-40B4-BE49-F238E27FC236}">
                  <a16:creationId xmlns:a16="http://schemas.microsoft.com/office/drawing/2014/main" id="{6C11DFF2-D908-B791-0581-5FF43E1B2D2A}"/>
                </a:ext>
              </a:extLst>
            </p:cNvPr>
            <p:cNvSpPr/>
            <p:nvPr/>
          </p:nvSpPr>
          <p:spPr>
            <a:xfrm>
              <a:off x="3450556" y="1023015"/>
              <a:ext cx="92574" cy="189109"/>
            </a:xfrm>
            <a:custGeom>
              <a:avLst/>
              <a:gdLst/>
              <a:ahLst/>
              <a:cxnLst/>
              <a:rect l="l" t="t" r="r" b="b"/>
              <a:pathLst>
                <a:path w="251" h="1500" extrusionOk="0">
                  <a:moveTo>
                    <a:pt x="0" y="0"/>
                  </a:moveTo>
                  <a:lnTo>
                    <a:pt x="251" y="0"/>
                  </a:lnTo>
                  <a:lnTo>
                    <a:pt x="251" y="1500"/>
                  </a:lnTo>
                  <a:lnTo>
                    <a:pt x="0" y="1500"/>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27" name="Google Shape;2827;p34">
              <a:extLst>
                <a:ext uri="{FF2B5EF4-FFF2-40B4-BE49-F238E27FC236}">
                  <a16:creationId xmlns:a16="http://schemas.microsoft.com/office/drawing/2014/main" id="{60B31B2B-166E-85C4-AA5F-984965C6C890}"/>
                </a:ext>
              </a:extLst>
            </p:cNvPr>
            <p:cNvSpPr/>
            <p:nvPr/>
          </p:nvSpPr>
          <p:spPr>
            <a:xfrm>
              <a:off x="3909737" y="948569"/>
              <a:ext cx="92205" cy="338000"/>
            </a:xfrm>
            <a:custGeom>
              <a:avLst/>
              <a:gdLst/>
              <a:ahLst/>
              <a:cxnLst/>
              <a:rect l="l" t="t" r="r" b="b"/>
              <a:pathLst>
                <a:path w="250" h="2681" extrusionOk="0">
                  <a:moveTo>
                    <a:pt x="0" y="0"/>
                  </a:moveTo>
                  <a:lnTo>
                    <a:pt x="250" y="0"/>
                  </a:lnTo>
                  <a:lnTo>
                    <a:pt x="250" y="2681"/>
                  </a:lnTo>
                  <a:lnTo>
                    <a:pt x="0" y="268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28" name="Google Shape;2828;p34">
              <a:extLst>
                <a:ext uri="{FF2B5EF4-FFF2-40B4-BE49-F238E27FC236}">
                  <a16:creationId xmlns:a16="http://schemas.microsoft.com/office/drawing/2014/main" id="{CB0EAAFC-D394-BF80-4BBA-5C177BAF646B}"/>
                </a:ext>
              </a:extLst>
            </p:cNvPr>
            <p:cNvSpPr/>
            <p:nvPr/>
          </p:nvSpPr>
          <p:spPr>
            <a:xfrm>
              <a:off x="4521241" y="890954"/>
              <a:ext cx="92574" cy="453231"/>
            </a:xfrm>
            <a:custGeom>
              <a:avLst/>
              <a:gdLst/>
              <a:ahLst/>
              <a:cxnLst/>
              <a:rect l="l" t="t" r="r" b="b"/>
              <a:pathLst>
                <a:path w="251" h="3595" extrusionOk="0">
                  <a:moveTo>
                    <a:pt x="0" y="0"/>
                  </a:moveTo>
                  <a:lnTo>
                    <a:pt x="251" y="0"/>
                  </a:lnTo>
                  <a:lnTo>
                    <a:pt x="251" y="3595"/>
                  </a:lnTo>
                  <a:lnTo>
                    <a:pt x="0" y="359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29" name="Google Shape;2829;p34">
              <a:extLst>
                <a:ext uri="{FF2B5EF4-FFF2-40B4-BE49-F238E27FC236}">
                  <a16:creationId xmlns:a16="http://schemas.microsoft.com/office/drawing/2014/main" id="{A2BC4029-31DB-3D40-1AE1-3032E8FEE2DB}"/>
                </a:ext>
              </a:extLst>
            </p:cNvPr>
            <p:cNvSpPr/>
            <p:nvPr/>
          </p:nvSpPr>
          <p:spPr>
            <a:xfrm>
              <a:off x="5439602" y="925498"/>
              <a:ext cx="92205" cy="384143"/>
            </a:xfrm>
            <a:custGeom>
              <a:avLst/>
              <a:gdLst/>
              <a:ahLst/>
              <a:cxnLst/>
              <a:rect l="l" t="t" r="r" b="b"/>
              <a:pathLst>
                <a:path w="250" h="3047" extrusionOk="0">
                  <a:moveTo>
                    <a:pt x="0" y="0"/>
                  </a:moveTo>
                  <a:lnTo>
                    <a:pt x="250" y="0"/>
                  </a:lnTo>
                  <a:lnTo>
                    <a:pt x="250" y="3047"/>
                  </a:lnTo>
                  <a:lnTo>
                    <a:pt x="0" y="3047"/>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30" name="Google Shape;2830;p34">
              <a:extLst>
                <a:ext uri="{FF2B5EF4-FFF2-40B4-BE49-F238E27FC236}">
                  <a16:creationId xmlns:a16="http://schemas.microsoft.com/office/drawing/2014/main" id="{83BF3C71-9BDF-BB98-40AB-1CCAFBAC55FF}"/>
                </a:ext>
              </a:extLst>
            </p:cNvPr>
            <p:cNvSpPr/>
            <p:nvPr/>
          </p:nvSpPr>
          <p:spPr>
            <a:xfrm>
              <a:off x="4827361" y="985508"/>
              <a:ext cx="92205" cy="264122"/>
            </a:xfrm>
            <a:custGeom>
              <a:avLst/>
              <a:gdLst/>
              <a:ahLst/>
              <a:cxnLst/>
              <a:rect l="l" t="t" r="r" b="b"/>
              <a:pathLst>
                <a:path w="250" h="2095" extrusionOk="0">
                  <a:moveTo>
                    <a:pt x="0" y="0"/>
                  </a:moveTo>
                  <a:lnTo>
                    <a:pt x="250" y="0"/>
                  </a:lnTo>
                  <a:lnTo>
                    <a:pt x="250" y="2095"/>
                  </a:lnTo>
                  <a:lnTo>
                    <a:pt x="0" y="209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31" name="Google Shape;2831;p34">
              <a:extLst>
                <a:ext uri="{FF2B5EF4-FFF2-40B4-BE49-F238E27FC236}">
                  <a16:creationId xmlns:a16="http://schemas.microsoft.com/office/drawing/2014/main" id="{F0B33B9F-E0EC-5324-37E1-A9DF52542FD8}"/>
                </a:ext>
              </a:extLst>
            </p:cNvPr>
            <p:cNvSpPr/>
            <p:nvPr/>
          </p:nvSpPr>
          <p:spPr>
            <a:xfrm>
              <a:off x="3297865" y="1043880"/>
              <a:ext cx="92205" cy="147379"/>
            </a:xfrm>
            <a:custGeom>
              <a:avLst/>
              <a:gdLst/>
              <a:ahLst/>
              <a:cxnLst/>
              <a:rect l="l" t="t" r="r" b="b"/>
              <a:pathLst>
                <a:path w="250" h="1169" extrusionOk="0">
                  <a:moveTo>
                    <a:pt x="0" y="0"/>
                  </a:moveTo>
                  <a:lnTo>
                    <a:pt x="250" y="0"/>
                  </a:lnTo>
                  <a:lnTo>
                    <a:pt x="250" y="1169"/>
                  </a:lnTo>
                  <a:lnTo>
                    <a:pt x="0" y="1169"/>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32" name="Google Shape;2832;p34">
              <a:extLst>
                <a:ext uri="{FF2B5EF4-FFF2-40B4-BE49-F238E27FC236}">
                  <a16:creationId xmlns:a16="http://schemas.microsoft.com/office/drawing/2014/main" id="{2E32C11E-9B90-672F-37B6-F53CDAF859D1}"/>
                </a:ext>
              </a:extLst>
            </p:cNvPr>
            <p:cNvSpPr/>
            <p:nvPr/>
          </p:nvSpPr>
          <p:spPr>
            <a:xfrm>
              <a:off x="3756677" y="1043943"/>
              <a:ext cx="92205" cy="147253"/>
            </a:xfrm>
            <a:custGeom>
              <a:avLst/>
              <a:gdLst/>
              <a:ahLst/>
              <a:cxnLst/>
              <a:rect l="l" t="t" r="r" b="b"/>
              <a:pathLst>
                <a:path w="250" h="1168" extrusionOk="0">
                  <a:moveTo>
                    <a:pt x="0" y="0"/>
                  </a:moveTo>
                  <a:lnTo>
                    <a:pt x="250" y="0"/>
                  </a:lnTo>
                  <a:lnTo>
                    <a:pt x="250" y="1168"/>
                  </a:lnTo>
                  <a:lnTo>
                    <a:pt x="0" y="1168"/>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33" name="Google Shape;2833;p34">
              <a:extLst>
                <a:ext uri="{FF2B5EF4-FFF2-40B4-BE49-F238E27FC236}">
                  <a16:creationId xmlns:a16="http://schemas.microsoft.com/office/drawing/2014/main" id="{AA33F62A-2CCC-91AB-3C5F-E96299A61A94}"/>
                </a:ext>
              </a:extLst>
            </p:cNvPr>
            <p:cNvSpPr/>
            <p:nvPr/>
          </p:nvSpPr>
          <p:spPr>
            <a:xfrm>
              <a:off x="4368549" y="978764"/>
              <a:ext cx="92574" cy="277612"/>
            </a:xfrm>
            <a:custGeom>
              <a:avLst/>
              <a:gdLst/>
              <a:ahLst/>
              <a:cxnLst/>
              <a:rect l="l" t="t" r="r" b="b"/>
              <a:pathLst>
                <a:path w="251" h="2202" extrusionOk="0">
                  <a:moveTo>
                    <a:pt x="0" y="0"/>
                  </a:moveTo>
                  <a:lnTo>
                    <a:pt x="251" y="0"/>
                  </a:lnTo>
                  <a:lnTo>
                    <a:pt x="251" y="2202"/>
                  </a:lnTo>
                  <a:lnTo>
                    <a:pt x="0" y="22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34" name="Google Shape;2834;p34">
              <a:extLst>
                <a:ext uri="{FF2B5EF4-FFF2-40B4-BE49-F238E27FC236}">
                  <a16:creationId xmlns:a16="http://schemas.microsoft.com/office/drawing/2014/main" id="{1B092B0A-7ED7-1CD1-8BB7-2613A56FE64F}"/>
                </a:ext>
              </a:extLst>
            </p:cNvPr>
            <p:cNvSpPr/>
            <p:nvPr/>
          </p:nvSpPr>
          <p:spPr>
            <a:xfrm>
              <a:off x="5133482" y="1056802"/>
              <a:ext cx="92205" cy="121534"/>
            </a:xfrm>
            <a:custGeom>
              <a:avLst/>
              <a:gdLst/>
              <a:ahLst/>
              <a:cxnLst/>
              <a:rect l="l" t="t" r="r" b="b"/>
              <a:pathLst>
                <a:path w="250" h="964" extrusionOk="0">
                  <a:moveTo>
                    <a:pt x="0" y="0"/>
                  </a:moveTo>
                  <a:lnTo>
                    <a:pt x="250" y="0"/>
                  </a:lnTo>
                  <a:lnTo>
                    <a:pt x="250" y="964"/>
                  </a:lnTo>
                  <a:lnTo>
                    <a:pt x="0" y="96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35" name="Google Shape;2835;p34">
              <a:extLst>
                <a:ext uri="{FF2B5EF4-FFF2-40B4-BE49-F238E27FC236}">
                  <a16:creationId xmlns:a16="http://schemas.microsoft.com/office/drawing/2014/main" id="{17ADD674-5951-CACA-987A-D61510A68D57}"/>
                </a:ext>
              </a:extLst>
            </p:cNvPr>
            <p:cNvSpPr/>
            <p:nvPr/>
          </p:nvSpPr>
          <p:spPr>
            <a:xfrm>
              <a:off x="5898415" y="1087186"/>
              <a:ext cx="92205" cy="60767"/>
            </a:xfrm>
            <a:custGeom>
              <a:avLst/>
              <a:gdLst/>
              <a:ahLst/>
              <a:cxnLst/>
              <a:rect l="l" t="t" r="r" b="b"/>
              <a:pathLst>
                <a:path w="250" h="482" extrusionOk="0">
                  <a:moveTo>
                    <a:pt x="0" y="0"/>
                  </a:moveTo>
                  <a:lnTo>
                    <a:pt x="250" y="0"/>
                  </a:lnTo>
                  <a:lnTo>
                    <a:pt x="250" y="482"/>
                  </a:lnTo>
                  <a:lnTo>
                    <a:pt x="0" y="48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36" name="Google Shape;2836;p34">
              <a:extLst>
                <a:ext uri="{FF2B5EF4-FFF2-40B4-BE49-F238E27FC236}">
                  <a16:creationId xmlns:a16="http://schemas.microsoft.com/office/drawing/2014/main" id="{15E0DBCF-71C1-AA99-F792-8BF1AC46A9F8}"/>
                </a:ext>
              </a:extLst>
            </p:cNvPr>
            <p:cNvSpPr/>
            <p:nvPr/>
          </p:nvSpPr>
          <p:spPr>
            <a:xfrm>
              <a:off x="5745354" y="1039846"/>
              <a:ext cx="92205" cy="155447"/>
            </a:xfrm>
            <a:custGeom>
              <a:avLst/>
              <a:gdLst/>
              <a:ahLst/>
              <a:cxnLst/>
              <a:rect l="l" t="t" r="r" b="b"/>
              <a:pathLst>
                <a:path w="250" h="1233" extrusionOk="0">
                  <a:moveTo>
                    <a:pt x="0" y="0"/>
                  </a:moveTo>
                  <a:lnTo>
                    <a:pt x="250" y="0"/>
                  </a:lnTo>
                  <a:lnTo>
                    <a:pt x="250" y="1233"/>
                  </a:lnTo>
                  <a:lnTo>
                    <a:pt x="0" y="123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37" name="Google Shape;2837;p34">
              <a:extLst>
                <a:ext uri="{FF2B5EF4-FFF2-40B4-BE49-F238E27FC236}">
                  <a16:creationId xmlns:a16="http://schemas.microsoft.com/office/drawing/2014/main" id="{63E5858A-77F8-9BC1-45BE-37CB945718F6}"/>
                </a:ext>
              </a:extLst>
            </p:cNvPr>
            <p:cNvSpPr/>
            <p:nvPr/>
          </p:nvSpPr>
          <p:spPr>
            <a:xfrm>
              <a:off x="6510287" y="1053083"/>
              <a:ext cx="92574" cy="128972"/>
            </a:xfrm>
            <a:custGeom>
              <a:avLst/>
              <a:gdLst/>
              <a:ahLst/>
              <a:cxnLst/>
              <a:rect l="l" t="t" r="r" b="b"/>
              <a:pathLst>
                <a:path w="251" h="1023" extrusionOk="0">
                  <a:moveTo>
                    <a:pt x="0" y="0"/>
                  </a:moveTo>
                  <a:lnTo>
                    <a:pt x="251" y="0"/>
                  </a:lnTo>
                  <a:lnTo>
                    <a:pt x="251" y="1023"/>
                  </a:lnTo>
                  <a:lnTo>
                    <a:pt x="0" y="102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38" name="Google Shape;2838;p34">
              <a:extLst>
                <a:ext uri="{FF2B5EF4-FFF2-40B4-BE49-F238E27FC236}">
                  <a16:creationId xmlns:a16="http://schemas.microsoft.com/office/drawing/2014/main" id="{B9BD1819-01BD-7EF3-655B-2C48060FECF9}"/>
                </a:ext>
              </a:extLst>
            </p:cNvPr>
            <p:cNvSpPr/>
            <p:nvPr/>
          </p:nvSpPr>
          <p:spPr>
            <a:xfrm>
              <a:off x="6357595" y="1073255"/>
              <a:ext cx="92205" cy="88629"/>
            </a:xfrm>
            <a:custGeom>
              <a:avLst/>
              <a:gdLst/>
              <a:ahLst/>
              <a:cxnLst/>
              <a:rect l="l" t="t" r="r" b="b"/>
              <a:pathLst>
                <a:path w="250" h="703" extrusionOk="0">
                  <a:moveTo>
                    <a:pt x="0" y="0"/>
                  </a:moveTo>
                  <a:lnTo>
                    <a:pt x="250" y="0"/>
                  </a:lnTo>
                  <a:lnTo>
                    <a:pt x="250" y="703"/>
                  </a:lnTo>
                  <a:lnTo>
                    <a:pt x="0" y="70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39" name="Google Shape;2839;p34">
              <a:extLst>
                <a:ext uri="{FF2B5EF4-FFF2-40B4-BE49-F238E27FC236}">
                  <a16:creationId xmlns:a16="http://schemas.microsoft.com/office/drawing/2014/main" id="{683A2992-8E96-806D-63B5-D8F70DC83300}"/>
                </a:ext>
              </a:extLst>
            </p:cNvPr>
            <p:cNvSpPr/>
            <p:nvPr/>
          </p:nvSpPr>
          <p:spPr>
            <a:xfrm>
              <a:off x="6663347" y="1063925"/>
              <a:ext cx="92205" cy="107288"/>
            </a:xfrm>
            <a:custGeom>
              <a:avLst/>
              <a:gdLst/>
              <a:ahLst/>
              <a:cxnLst/>
              <a:rect l="l" t="t" r="r" b="b"/>
              <a:pathLst>
                <a:path w="250" h="851" extrusionOk="0">
                  <a:moveTo>
                    <a:pt x="0" y="0"/>
                  </a:moveTo>
                  <a:lnTo>
                    <a:pt x="250" y="0"/>
                  </a:lnTo>
                  <a:lnTo>
                    <a:pt x="250" y="851"/>
                  </a:lnTo>
                  <a:lnTo>
                    <a:pt x="0" y="85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40" name="Google Shape;2840;p34">
              <a:extLst>
                <a:ext uri="{FF2B5EF4-FFF2-40B4-BE49-F238E27FC236}">
                  <a16:creationId xmlns:a16="http://schemas.microsoft.com/office/drawing/2014/main" id="{451BDE81-E31D-B8AD-227C-D0F05EEF381E}"/>
                </a:ext>
              </a:extLst>
            </p:cNvPr>
            <p:cNvSpPr/>
            <p:nvPr/>
          </p:nvSpPr>
          <p:spPr>
            <a:xfrm>
              <a:off x="6204535" y="1008832"/>
              <a:ext cx="92205" cy="217475"/>
            </a:xfrm>
            <a:custGeom>
              <a:avLst/>
              <a:gdLst/>
              <a:ahLst/>
              <a:cxnLst/>
              <a:rect l="l" t="t" r="r" b="b"/>
              <a:pathLst>
                <a:path w="250" h="1725" extrusionOk="0">
                  <a:moveTo>
                    <a:pt x="0" y="0"/>
                  </a:moveTo>
                  <a:lnTo>
                    <a:pt x="250" y="0"/>
                  </a:lnTo>
                  <a:lnTo>
                    <a:pt x="250" y="1725"/>
                  </a:lnTo>
                  <a:lnTo>
                    <a:pt x="0" y="172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41" name="Google Shape;2841;p34">
              <a:extLst>
                <a:ext uri="{FF2B5EF4-FFF2-40B4-BE49-F238E27FC236}">
                  <a16:creationId xmlns:a16="http://schemas.microsoft.com/office/drawing/2014/main" id="{898D012C-D988-7FFF-3825-0146193F55F3}"/>
                </a:ext>
              </a:extLst>
            </p:cNvPr>
            <p:cNvSpPr/>
            <p:nvPr/>
          </p:nvSpPr>
          <p:spPr>
            <a:xfrm>
              <a:off x="5286542" y="1029823"/>
              <a:ext cx="92205" cy="175493"/>
            </a:xfrm>
            <a:custGeom>
              <a:avLst/>
              <a:gdLst/>
              <a:ahLst/>
              <a:cxnLst/>
              <a:rect l="l" t="t" r="r" b="b"/>
              <a:pathLst>
                <a:path w="250" h="1392" extrusionOk="0">
                  <a:moveTo>
                    <a:pt x="0" y="0"/>
                  </a:moveTo>
                  <a:lnTo>
                    <a:pt x="250" y="0"/>
                  </a:lnTo>
                  <a:lnTo>
                    <a:pt x="250" y="1392"/>
                  </a:lnTo>
                  <a:lnTo>
                    <a:pt x="0" y="139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42" name="Google Shape;2842;p34">
              <a:extLst>
                <a:ext uri="{FF2B5EF4-FFF2-40B4-BE49-F238E27FC236}">
                  <a16:creationId xmlns:a16="http://schemas.microsoft.com/office/drawing/2014/main" id="{4E5336C2-0234-E103-3474-9FE11B952044}"/>
                </a:ext>
              </a:extLst>
            </p:cNvPr>
            <p:cNvSpPr/>
            <p:nvPr/>
          </p:nvSpPr>
          <p:spPr>
            <a:xfrm>
              <a:off x="4062797" y="1043880"/>
              <a:ext cx="92205" cy="147379"/>
            </a:xfrm>
            <a:custGeom>
              <a:avLst/>
              <a:gdLst/>
              <a:ahLst/>
              <a:cxnLst/>
              <a:rect l="l" t="t" r="r" b="b"/>
              <a:pathLst>
                <a:path w="250" h="1169" extrusionOk="0">
                  <a:moveTo>
                    <a:pt x="0" y="0"/>
                  </a:moveTo>
                  <a:lnTo>
                    <a:pt x="250" y="0"/>
                  </a:lnTo>
                  <a:lnTo>
                    <a:pt x="250" y="1169"/>
                  </a:lnTo>
                  <a:lnTo>
                    <a:pt x="0" y="1169"/>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43" name="Google Shape;2843;p34">
              <a:extLst>
                <a:ext uri="{FF2B5EF4-FFF2-40B4-BE49-F238E27FC236}">
                  <a16:creationId xmlns:a16="http://schemas.microsoft.com/office/drawing/2014/main" id="{B234ACD8-9083-E4FF-0E42-2105576B2218}"/>
                </a:ext>
              </a:extLst>
            </p:cNvPr>
            <p:cNvSpPr/>
            <p:nvPr/>
          </p:nvSpPr>
          <p:spPr>
            <a:xfrm>
              <a:off x="2991744" y="1043943"/>
              <a:ext cx="92205" cy="147253"/>
            </a:xfrm>
            <a:custGeom>
              <a:avLst/>
              <a:gdLst/>
              <a:ahLst/>
              <a:cxnLst/>
              <a:rect l="l" t="t" r="r" b="b"/>
              <a:pathLst>
                <a:path w="250" h="1168" extrusionOk="0">
                  <a:moveTo>
                    <a:pt x="0" y="0"/>
                  </a:moveTo>
                  <a:lnTo>
                    <a:pt x="250" y="0"/>
                  </a:lnTo>
                  <a:lnTo>
                    <a:pt x="250" y="1168"/>
                  </a:lnTo>
                  <a:lnTo>
                    <a:pt x="0" y="1168"/>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44" name="Google Shape;2844;p34">
              <a:extLst>
                <a:ext uri="{FF2B5EF4-FFF2-40B4-BE49-F238E27FC236}">
                  <a16:creationId xmlns:a16="http://schemas.microsoft.com/office/drawing/2014/main" id="{27039AFB-7355-29D6-D314-2091E58B6205}"/>
                </a:ext>
              </a:extLst>
            </p:cNvPr>
            <p:cNvSpPr/>
            <p:nvPr/>
          </p:nvSpPr>
          <p:spPr>
            <a:xfrm>
              <a:off x="2685624" y="1069472"/>
              <a:ext cx="92205" cy="96193"/>
            </a:xfrm>
            <a:custGeom>
              <a:avLst/>
              <a:gdLst/>
              <a:ahLst/>
              <a:cxnLst/>
              <a:rect l="l" t="t" r="r" b="b"/>
              <a:pathLst>
                <a:path w="250" h="763" extrusionOk="0">
                  <a:moveTo>
                    <a:pt x="0" y="0"/>
                  </a:moveTo>
                  <a:lnTo>
                    <a:pt x="250" y="0"/>
                  </a:lnTo>
                  <a:lnTo>
                    <a:pt x="250" y="763"/>
                  </a:lnTo>
                  <a:lnTo>
                    <a:pt x="0" y="76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45" name="Google Shape;2845;p34">
              <a:extLst>
                <a:ext uri="{FF2B5EF4-FFF2-40B4-BE49-F238E27FC236}">
                  <a16:creationId xmlns:a16="http://schemas.microsoft.com/office/drawing/2014/main" id="{ED19304D-4545-E3D3-A820-695FEA92849C}"/>
                </a:ext>
              </a:extLst>
            </p:cNvPr>
            <p:cNvSpPr/>
            <p:nvPr/>
          </p:nvSpPr>
          <p:spPr>
            <a:xfrm>
              <a:off x="2379503" y="1069535"/>
              <a:ext cx="92574" cy="96067"/>
            </a:xfrm>
            <a:custGeom>
              <a:avLst/>
              <a:gdLst/>
              <a:ahLst/>
              <a:cxnLst/>
              <a:rect l="l" t="t" r="r" b="b"/>
              <a:pathLst>
                <a:path w="251" h="762" extrusionOk="0">
                  <a:moveTo>
                    <a:pt x="0" y="0"/>
                  </a:moveTo>
                  <a:lnTo>
                    <a:pt x="251" y="0"/>
                  </a:lnTo>
                  <a:lnTo>
                    <a:pt x="251" y="762"/>
                  </a:lnTo>
                  <a:lnTo>
                    <a:pt x="0" y="76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46" name="Google Shape;2846;p34">
              <a:extLst>
                <a:ext uri="{FF2B5EF4-FFF2-40B4-BE49-F238E27FC236}">
                  <a16:creationId xmlns:a16="http://schemas.microsoft.com/office/drawing/2014/main" id="{3A78AB93-E57A-10D6-5F0F-8DCB9C6DDBE6}"/>
                </a:ext>
              </a:extLst>
            </p:cNvPr>
            <p:cNvSpPr/>
            <p:nvPr/>
          </p:nvSpPr>
          <p:spPr>
            <a:xfrm>
              <a:off x="2532563" y="1037261"/>
              <a:ext cx="92205" cy="160616"/>
            </a:xfrm>
            <a:custGeom>
              <a:avLst/>
              <a:gdLst/>
              <a:ahLst/>
              <a:cxnLst/>
              <a:rect l="l" t="t" r="r" b="b"/>
              <a:pathLst>
                <a:path w="250" h="1274" extrusionOk="0">
                  <a:moveTo>
                    <a:pt x="0" y="0"/>
                  </a:moveTo>
                  <a:lnTo>
                    <a:pt x="250" y="0"/>
                  </a:lnTo>
                  <a:lnTo>
                    <a:pt x="250" y="1274"/>
                  </a:lnTo>
                  <a:lnTo>
                    <a:pt x="0" y="127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47" name="Google Shape;2847;p34">
              <a:extLst>
                <a:ext uri="{FF2B5EF4-FFF2-40B4-BE49-F238E27FC236}">
                  <a16:creationId xmlns:a16="http://schemas.microsoft.com/office/drawing/2014/main" id="{A1C5F2CE-2032-03E3-4479-C6B1483F258D}"/>
                </a:ext>
              </a:extLst>
            </p:cNvPr>
            <p:cNvSpPr/>
            <p:nvPr/>
          </p:nvSpPr>
          <p:spPr>
            <a:xfrm>
              <a:off x="3144804" y="1086996"/>
              <a:ext cx="92205" cy="61145"/>
            </a:xfrm>
            <a:custGeom>
              <a:avLst/>
              <a:gdLst/>
              <a:ahLst/>
              <a:cxnLst/>
              <a:rect l="l" t="t" r="r" b="b"/>
              <a:pathLst>
                <a:path w="250" h="485" extrusionOk="0">
                  <a:moveTo>
                    <a:pt x="0" y="0"/>
                  </a:moveTo>
                  <a:lnTo>
                    <a:pt x="250" y="0"/>
                  </a:lnTo>
                  <a:lnTo>
                    <a:pt x="250" y="485"/>
                  </a:lnTo>
                  <a:lnTo>
                    <a:pt x="0" y="48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48" name="Google Shape;2848;p34">
              <a:extLst>
                <a:ext uri="{FF2B5EF4-FFF2-40B4-BE49-F238E27FC236}">
                  <a16:creationId xmlns:a16="http://schemas.microsoft.com/office/drawing/2014/main" id="{5A3EC988-E246-D6A3-6FB9-1995F036F641}"/>
                </a:ext>
              </a:extLst>
            </p:cNvPr>
            <p:cNvSpPr/>
            <p:nvPr/>
          </p:nvSpPr>
          <p:spPr>
            <a:xfrm>
              <a:off x="3603617" y="1086996"/>
              <a:ext cx="92574" cy="61145"/>
            </a:xfrm>
            <a:custGeom>
              <a:avLst/>
              <a:gdLst/>
              <a:ahLst/>
              <a:cxnLst/>
              <a:rect l="l" t="t" r="r" b="b"/>
              <a:pathLst>
                <a:path w="251" h="485" extrusionOk="0">
                  <a:moveTo>
                    <a:pt x="0" y="0"/>
                  </a:moveTo>
                  <a:lnTo>
                    <a:pt x="251" y="0"/>
                  </a:lnTo>
                  <a:lnTo>
                    <a:pt x="251" y="485"/>
                  </a:lnTo>
                  <a:lnTo>
                    <a:pt x="0" y="48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49" name="Google Shape;2849;p34">
              <a:extLst>
                <a:ext uri="{FF2B5EF4-FFF2-40B4-BE49-F238E27FC236}">
                  <a16:creationId xmlns:a16="http://schemas.microsoft.com/office/drawing/2014/main" id="{657B2BBC-2433-D220-6D2D-CB93F329B3AA}"/>
                </a:ext>
              </a:extLst>
            </p:cNvPr>
            <p:cNvSpPr/>
            <p:nvPr/>
          </p:nvSpPr>
          <p:spPr>
            <a:xfrm>
              <a:off x="4215858" y="1086996"/>
              <a:ext cx="92205" cy="61145"/>
            </a:xfrm>
            <a:custGeom>
              <a:avLst/>
              <a:gdLst/>
              <a:ahLst/>
              <a:cxnLst/>
              <a:rect l="l" t="t" r="r" b="b"/>
              <a:pathLst>
                <a:path w="250" h="485" extrusionOk="0">
                  <a:moveTo>
                    <a:pt x="0" y="0"/>
                  </a:moveTo>
                  <a:lnTo>
                    <a:pt x="250" y="0"/>
                  </a:lnTo>
                  <a:lnTo>
                    <a:pt x="250" y="485"/>
                  </a:lnTo>
                  <a:lnTo>
                    <a:pt x="0" y="48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50" name="Google Shape;2850;p34">
              <a:extLst>
                <a:ext uri="{FF2B5EF4-FFF2-40B4-BE49-F238E27FC236}">
                  <a16:creationId xmlns:a16="http://schemas.microsoft.com/office/drawing/2014/main" id="{C62996CB-B9F5-E20E-F83F-98B6BBB151A6}"/>
                </a:ext>
              </a:extLst>
            </p:cNvPr>
            <p:cNvSpPr/>
            <p:nvPr/>
          </p:nvSpPr>
          <p:spPr>
            <a:xfrm>
              <a:off x="4980422" y="1002717"/>
              <a:ext cx="92205" cy="229704"/>
            </a:xfrm>
            <a:custGeom>
              <a:avLst/>
              <a:gdLst/>
              <a:ahLst/>
              <a:cxnLst/>
              <a:rect l="l" t="t" r="r" b="b"/>
              <a:pathLst>
                <a:path w="250" h="1822" extrusionOk="0">
                  <a:moveTo>
                    <a:pt x="0" y="0"/>
                  </a:moveTo>
                  <a:lnTo>
                    <a:pt x="250" y="0"/>
                  </a:lnTo>
                  <a:lnTo>
                    <a:pt x="250" y="1822"/>
                  </a:lnTo>
                  <a:lnTo>
                    <a:pt x="0" y="182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51" name="Google Shape;2851;p34">
              <a:extLst>
                <a:ext uri="{FF2B5EF4-FFF2-40B4-BE49-F238E27FC236}">
                  <a16:creationId xmlns:a16="http://schemas.microsoft.com/office/drawing/2014/main" id="{BDAB63A4-B2EF-573B-8C6F-72F9E8CB5125}"/>
                </a:ext>
              </a:extLst>
            </p:cNvPr>
            <p:cNvSpPr/>
            <p:nvPr/>
          </p:nvSpPr>
          <p:spPr>
            <a:xfrm>
              <a:off x="4674301" y="1098532"/>
              <a:ext cx="92205" cy="38074"/>
            </a:xfrm>
            <a:custGeom>
              <a:avLst/>
              <a:gdLst/>
              <a:ahLst/>
              <a:cxnLst/>
              <a:rect l="l" t="t" r="r" b="b"/>
              <a:pathLst>
                <a:path w="250" h="302" extrusionOk="0">
                  <a:moveTo>
                    <a:pt x="0" y="0"/>
                  </a:moveTo>
                  <a:lnTo>
                    <a:pt x="250" y="0"/>
                  </a:lnTo>
                  <a:lnTo>
                    <a:pt x="250" y="302"/>
                  </a:lnTo>
                  <a:lnTo>
                    <a:pt x="0" y="3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52" name="Google Shape;2852;p34">
              <a:extLst>
                <a:ext uri="{FF2B5EF4-FFF2-40B4-BE49-F238E27FC236}">
                  <a16:creationId xmlns:a16="http://schemas.microsoft.com/office/drawing/2014/main" id="{EF4A16D3-1CB1-80BD-058F-CAB1F675D079}"/>
                </a:ext>
              </a:extLst>
            </p:cNvPr>
            <p:cNvSpPr/>
            <p:nvPr/>
          </p:nvSpPr>
          <p:spPr>
            <a:xfrm>
              <a:off x="5592294" y="1098532"/>
              <a:ext cx="92574" cy="38074"/>
            </a:xfrm>
            <a:custGeom>
              <a:avLst/>
              <a:gdLst/>
              <a:ahLst/>
              <a:cxnLst/>
              <a:rect l="l" t="t" r="r" b="b"/>
              <a:pathLst>
                <a:path w="251" h="302" extrusionOk="0">
                  <a:moveTo>
                    <a:pt x="0" y="0"/>
                  </a:moveTo>
                  <a:lnTo>
                    <a:pt x="251" y="0"/>
                  </a:lnTo>
                  <a:lnTo>
                    <a:pt x="251" y="302"/>
                  </a:lnTo>
                  <a:lnTo>
                    <a:pt x="0" y="3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53" name="Google Shape;2853;p34">
              <a:extLst>
                <a:ext uri="{FF2B5EF4-FFF2-40B4-BE49-F238E27FC236}">
                  <a16:creationId xmlns:a16="http://schemas.microsoft.com/office/drawing/2014/main" id="{7038972E-E5B3-A64A-501F-11CCDD283F20}"/>
                </a:ext>
              </a:extLst>
            </p:cNvPr>
            <p:cNvSpPr/>
            <p:nvPr/>
          </p:nvSpPr>
          <p:spPr>
            <a:xfrm>
              <a:off x="6051475" y="1098532"/>
              <a:ext cx="92205" cy="38074"/>
            </a:xfrm>
            <a:custGeom>
              <a:avLst/>
              <a:gdLst/>
              <a:ahLst/>
              <a:cxnLst/>
              <a:rect l="l" t="t" r="r" b="b"/>
              <a:pathLst>
                <a:path w="250" h="302" extrusionOk="0">
                  <a:moveTo>
                    <a:pt x="0" y="0"/>
                  </a:moveTo>
                  <a:lnTo>
                    <a:pt x="250" y="0"/>
                  </a:lnTo>
                  <a:lnTo>
                    <a:pt x="250" y="302"/>
                  </a:lnTo>
                  <a:lnTo>
                    <a:pt x="0" y="3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54" name="Google Shape;2854;p34">
              <a:extLst>
                <a:ext uri="{FF2B5EF4-FFF2-40B4-BE49-F238E27FC236}">
                  <a16:creationId xmlns:a16="http://schemas.microsoft.com/office/drawing/2014/main" id="{FDDD0FC6-6150-826C-A2F9-25A27272EBEB}"/>
                </a:ext>
              </a:extLst>
            </p:cNvPr>
            <p:cNvSpPr/>
            <p:nvPr/>
          </p:nvSpPr>
          <p:spPr>
            <a:xfrm>
              <a:off x="2838684" y="1102314"/>
              <a:ext cx="92205" cy="30510"/>
            </a:xfrm>
            <a:custGeom>
              <a:avLst/>
              <a:gdLst/>
              <a:ahLst/>
              <a:cxnLst/>
              <a:rect l="l" t="t" r="r" b="b"/>
              <a:pathLst>
                <a:path w="250" h="242" extrusionOk="0">
                  <a:moveTo>
                    <a:pt x="0" y="0"/>
                  </a:moveTo>
                  <a:lnTo>
                    <a:pt x="250" y="0"/>
                  </a:lnTo>
                  <a:lnTo>
                    <a:pt x="250" y="242"/>
                  </a:lnTo>
                  <a:lnTo>
                    <a:pt x="0" y="242"/>
                  </a:lnTo>
                  <a:lnTo>
                    <a:pt x="0" y="0"/>
                  </a:lnTo>
                  <a:close/>
                </a:path>
              </a:pathLst>
            </a:custGeom>
            <a:solidFill>
              <a:schemeClr val="accent1"/>
            </a:solidFill>
            <a:ln>
              <a:noFill/>
            </a:ln>
          </p:spPr>
          <p:txBody>
            <a:bodyPr spcFirstLastPara="1" wrap="square" lIns="90000" tIns="42100" rIns="90000" bIns="421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55" name="Google Shape;2855;p34">
              <a:extLst>
                <a:ext uri="{FF2B5EF4-FFF2-40B4-BE49-F238E27FC236}">
                  <a16:creationId xmlns:a16="http://schemas.microsoft.com/office/drawing/2014/main" id="{3D04ECAD-2918-9C61-B92A-2F5A515AAA9C}"/>
                </a:ext>
              </a:extLst>
            </p:cNvPr>
            <p:cNvSpPr/>
            <p:nvPr/>
          </p:nvSpPr>
          <p:spPr>
            <a:xfrm>
              <a:off x="2226811" y="998179"/>
              <a:ext cx="92205" cy="238781"/>
            </a:xfrm>
            <a:custGeom>
              <a:avLst/>
              <a:gdLst/>
              <a:ahLst/>
              <a:cxnLst/>
              <a:rect l="l" t="t" r="r" b="b"/>
              <a:pathLst>
                <a:path w="250" h="1894" extrusionOk="0">
                  <a:moveTo>
                    <a:pt x="0" y="0"/>
                  </a:moveTo>
                  <a:lnTo>
                    <a:pt x="250" y="0"/>
                  </a:lnTo>
                  <a:lnTo>
                    <a:pt x="250" y="1894"/>
                  </a:lnTo>
                  <a:lnTo>
                    <a:pt x="0" y="189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sp>
        <p:nvSpPr>
          <p:cNvPr id="2" name="TextBox 1">
            <a:extLst>
              <a:ext uri="{FF2B5EF4-FFF2-40B4-BE49-F238E27FC236}">
                <a16:creationId xmlns:a16="http://schemas.microsoft.com/office/drawing/2014/main" id="{423F7707-1912-6E23-AB04-A142F2EB0511}"/>
              </a:ext>
            </a:extLst>
          </p:cNvPr>
          <p:cNvSpPr txBox="1"/>
          <p:nvPr/>
        </p:nvSpPr>
        <p:spPr>
          <a:xfrm>
            <a:off x="1213339" y="1195755"/>
            <a:ext cx="6884377" cy="2677656"/>
          </a:xfrm>
          <a:prstGeom prst="rect">
            <a:avLst/>
          </a:prstGeom>
          <a:noFill/>
        </p:spPr>
        <p:txBody>
          <a:bodyPr wrap="square" rtlCol="0">
            <a:spAutoFit/>
          </a:bodyPr>
          <a:lstStyle/>
          <a:p>
            <a:pPr marL="285750" indent="-285750">
              <a:buFont typeface="Arial" panose="020B0604020202020204" pitchFamily="34" charset="0"/>
              <a:buChar char="•"/>
            </a:pPr>
            <a:r>
              <a:rPr lang="en-US" dirty="0"/>
              <a:t>Using a data article to present research results can lead to neglecting details of data structure, and the ”rationale, design, logical foundation, philosophy, and ethics” that lead to the creation of the data. These details are important for data reusability. To what extent can emphasis on results at the expense of data in data articles lead to limited reusability? Does this turn a data journal into merely a low-quality research journal? (Vuong, La and Nguyen 2024)</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How can we address the conflict between the requirement to share publicly funded data and the requirement to protect private information and participant identity? (</a:t>
            </a:r>
            <a:r>
              <a:rPr lang="en-US" dirty="0" err="1"/>
              <a:t>Dilles</a:t>
            </a:r>
            <a:r>
              <a:rPr lang="en-US" dirty="0"/>
              <a:t> 2023)</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How do we effectively anonymize data on human subjects? (</a:t>
            </a:r>
            <a:r>
              <a:rPr lang="en-US" dirty="0" err="1"/>
              <a:t>Dilles</a:t>
            </a:r>
            <a:r>
              <a:rPr lang="en-US" dirty="0"/>
              <a:t> 2023)</a:t>
            </a:r>
          </a:p>
        </p:txBody>
      </p:sp>
    </p:spTree>
    <p:extLst>
      <p:ext uri="{BB962C8B-B14F-4D97-AF65-F5344CB8AC3E}">
        <p14:creationId xmlns:p14="http://schemas.microsoft.com/office/powerpoint/2010/main" val="14239390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730">
          <a:extLst>
            <a:ext uri="{FF2B5EF4-FFF2-40B4-BE49-F238E27FC236}">
              <a16:creationId xmlns:a16="http://schemas.microsoft.com/office/drawing/2014/main" id="{CA759923-64C9-ABAE-2116-2C29BEF80E1B}"/>
            </a:ext>
          </a:extLst>
        </p:cNvPr>
        <p:cNvGrpSpPr/>
        <p:nvPr/>
      </p:nvGrpSpPr>
      <p:grpSpPr>
        <a:xfrm>
          <a:off x="0" y="0"/>
          <a:ext cx="0" cy="0"/>
          <a:chOff x="0" y="0"/>
          <a:chExt cx="0" cy="0"/>
        </a:xfrm>
      </p:grpSpPr>
      <p:grpSp>
        <p:nvGrpSpPr>
          <p:cNvPr id="2732" name="Google Shape;2732;p34">
            <a:extLst>
              <a:ext uri="{FF2B5EF4-FFF2-40B4-BE49-F238E27FC236}">
                <a16:creationId xmlns:a16="http://schemas.microsoft.com/office/drawing/2014/main" id="{945FB3AD-7871-2D3E-C66C-FF083E443088}"/>
              </a:ext>
            </a:extLst>
          </p:cNvPr>
          <p:cNvGrpSpPr/>
          <p:nvPr/>
        </p:nvGrpSpPr>
        <p:grpSpPr>
          <a:xfrm rot="10800000">
            <a:off x="2282274" y="4168879"/>
            <a:ext cx="4528741" cy="453231"/>
            <a:chOff x="2226811" y="890954"/>
            <a:chExt cx="4528741" cy="453231"/>
          </a:xfrm>
        </p:grpSpPr>
        <p:sp>
          <p:nvSpPr>
            <p:cNvPr id="2733" name="Google Shape;2733;p34">
              <a:extLst>
                <a:ext uri="{FF2B5EF4-FFF2-40B4-BE49-F238E27FC236}">
                  <a16:creationId xmlns:a16="http://schemas.microsoft.com/office/drawing/2014/main" id="{91E1633E-A12D-BB38-7C1B-7FB294EFF782}"/>
                </a:ext>
              </a:extLst>
            </p:cNvPr>
            <p:cNvSpPr/>
            <p:nvPr/>
          </p:nvSpPr>
          <p:spPr>
            <a:xfrm>
              <a:off x="3450556" y="1023015"/>
              <a:ext cx="92574" cy="189109"/>
            </a:xfrm>
            <a:custGeom>
              <a:avLst/>
              <a:gdLst/>
              <a:ahLst/>
              <a:cxnLst/>
              <a:rect l="l" t="t" r="r" b="b"/>
              <a:pathLst>
                <a:path w="251" h="1500" extrusionOk="0">
                  <a:moveTo>
                    <a:pt x="0" y="0"/>
                  </a:moveTo>
                  <a:lnTo>
                    <a:pt x="251" y="0"/>
                  </a:lnTo>
                  <a:lnTo>
                    <a:pt x="251" y="1500"/>
                  </a:lnTo>
                  <a:lnTo>
                    <a:pt x="0" y="1500"/>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34" name="Google Shape;2734;p34">
              <a:extLst>
                <a:ext uri="{FF2B5EF4-FFF2-40B4-BE49-F238E27FC236}">
                  <a16:creationId xmlns:a16="http://schemas.microsoft.com/office/drawing/2014/main" id="{4E29AEDD-A5A4-1E3B-72F1-5CCCEFF30590}"/>
                </a:ext>
              </a:extLst>
            </p:cNvPr>
            <p:cNvSpPr/>
            <p:nvPr/>
          </p:nvSpPr>
          <p:spPr>
            <a:xfrm>
              <a:off x="3909737" y="948569"/>
              <a:ext cx="92205" cy="338000"/>
            </a:xfrm>
            <a:custGeom>
              <a:avLst/>
              <a:gdLst/>
              <a:ahLst/>
              <a:cxnLst/>
              <a:rect l="l" t="t" r="r" b="b"/>
              <a:pathLst>
                <a:path w="250" h="2681" extrusionOk="0">
                  <a:moveTo>
                    <a:pt x="0" y="0"/>
                  </a:moveTo>
                  <a:lnTo>
                    <a:pt x="250" y="0"/>
                  </a:lnTo>
                  <a:lnTo>
                    <a:pt x="250" y="2681"/>
                  </a:lnTo>
                  <a:lnTo>
                    <a:pt x="0" y="2681"/>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35" name="Google Shape;2735;p34">
              <a:extLst>
                <a:ext uri="{FF2B5EF4-FFF2-40B4-BE49-F238E27FC236}">
                  <a16:creationId xmlns:a16="http://schemas.microsoft.com/office/drawing/2014/main" id="{51C7FAFD-4DA7-7050-F619-D6DC7E3B43A3}"/>
                </a:ext>
              </a:extLst>
            </p:cNvPr>
            <p:cNvSpPr/>
            <p:nvPr/>
          </p:nvSpPr>
          <p:spPr>
            <a:xfrm>
              <a:off x="4521241" y="890954"/>
              <a:ext cx="92574" cy="453231"/>
            </a:xfrm>
            <a:custGeom>
              <a:avLst/>
              <a:gdLst/>
              <a:ahLst/>
              <a:cxnLst/>
              <a:rect l="l" t="t" r="r" b="b"/>
              <a:pathLst>
                <a:path w="251" h="3595" extrusionOk="0">
                  <a:moveTo>
                    <a:pt x="0" y="0"/>
                  </a:moveTo>
                  <a:lnTo>
                    <a:pt x="251" y="0"/>
                  </a:lnTo>
                  <a:lnTo>
                    <a:pt x="251" y="3595"/>
                  </a:lnTo>
                  <a:lnTo>
                    <a:pt x="0" y="359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36" name="Google Shape;2736;p34">
              <a:extLst>
                <a:ext uri="{FF2B5EF4-FFF2-40B4-BE49-F238E27FC236}">
                  <a16:creationId xmlns:a16="http://schemas.microsoft.com/office/drawing/2014/main" id="{913810F1-556C-5F7D-32D3-9214F3BFD560}"/>
                </a:ext>
              </a:extLst>
            </p:cNvPr>
            <p:cNvSpPr/>
            <p:nvPr/>
          </p:nvSpPr>
          <p:spPr>
            <a:xfrm>
              <a:off x="5439602" y="925498"/>
              <a:ext cx="92205" cy="384143"/>
            </a:xfrm>
            <a:custGeom>
              <a:avLst/>
              <a:gdLst/>
              <a:ahLst/>
              <a:cxnLst/>
              <a:rect l="l" t="t" r="r" b="b"/>
              <a:pathLst>
                <a:path w="250" h="3047" extrusionOk="0">
                  <a:moveTo>
                    <a:pt x="0" y="0"/>
                  </a:moveTo>
                  <a:lnTo>
                    <a:pt x="250" y="0"/>
                  </a:lnTo>
                  <a:lnTo>
                    <a:pt x="250" y="3047"/>
                  </a:lnTo>
                  <a:lnTo>
                    <a:pt x="0" y="3047"/>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37" name="Google Shape;2737;p34">
              <a:extLst>
                <a:ext uri="{FF2B5EF4-FFF2-40B4-BE49-F238E27FC236}">
                  <a16:creationId xmlns:a16="http://schemas.microsoft.com/office/drawing/2014/main" id="{A5B54628-2278-0CA7-8D50-C36B3F351642}"/>
                </a:ext>
              </a:extLst>
            </p:cNvPr>
            <p:cNvSpPr/>
            <p:nvPr/>
          </p:nvSpPr>
          <p:spPr>
            <a:xfrm>
              <a:off x="4827361" y="985508"/>
              <a:ext cx="92205" cy="264122"/>
            </a:xfrm>
            <a:custGeom>
              <a:avLst/>
              <a:gdLst/>
              <a:ahLst/>
              <a:cxnLst/>
              <a:rect l="l" t="t" r="r" b="b"/>
              <a:pathLst>
                <a:path w="250" h="2095" extrusionOk="0">
                  <a:moveTo>
                    <a:pt x="0" y="0"/>
                  </a:moveTo>
                  <a:lnTo>
                    <a:pt x="250" y="0"/>
                  </a:lnTo>
                  <a:lnTo>
                    <a:pt x="250" y="2095"/>
                  </a:lnTo>
                  <a:lnTo>
                    <a:pt x="0" y="209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38" name="Google Shape;2738;p34">
              <a:extLst>
                <a:ext uri="{FF2B5EF4-FFF2-40B4-BE49-F238E27FC236}">
                  <a16:creationId xmlns:a16="http://schemas.microsoft.com/office/drawing/2014/main" id="{8B2E44F1-A98E-7D13-09BE-2C526C879AFC}"/>
                </a:ext>
              </a:extLst>
            </p:cNvPr>
            <p:cNvSpPr/>
            <p:nvPr/>
          </p:nvSpPr>
          <p:spPr>
            <a:xfrm>
              <a:off x="3297865" y="1043880"/>
              <a:ext cx="92205" cy="147379"/>
            </a:xfrm>
            <a:custGeom>
              <a:avLst/>
              <a:gdLst/>
              <a:ahLst/>
              <a:cxnLst/>
              <a:rect l="l" t="t" r="r" b="b"/>
              <a:pathLst>
                <a:path w="250" h="1169" extrusionOk="0">
                  <a:moveTo>
                    <a:pt x="0" y="0"/>
                  </a:moveTo>
                  <a:lnTo>
                    <a:pt x="250" y="0"/>
                  </a:lnTo>
                  <a:lnTo>
                    <a:pt x="250" y="1169"/>
                  </a:lnTo>
                  <a:lnTo>
                    <a:pt x="0" y="1169"/>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39" name="Google Shape;2739;p34">
              <a:extLst>
                <a:ext uri="{FF2B5EF4-FFF2-40B4-BE49-F238E27FC236}">
                  <a16:creationId xmlns:a16="http://schemas.microsoft.com/office/drawing/2014/main" id="{E70E1847-7971-7860-D57B-936BCD171A68}"/>
                </a:ext>
              </a:extLst>
            </p:cNvPr>
            <p:cNvSpPr/>
            <p:nvPr/>
          </p:nvSpPr>
          <p:spPr>
            <a:xfrm>
              <a:off x="3756677" y="1043943"/>
              <a:ext cx="92205" cy="147253"/>
            </a:xfrm>
            <a:custGeom>
              <a:avLst/>
              <a:gdLst/>
              <a:ahLst/>
              <a:cxnLst/>
              <a:rect l="l" t="t" r="r" b="b"/>
              <a:pathLst>
                <a:path w="250" h="1168" extrusionOk="0">
                  <a:moveTo>
                    <a:pt x="0" y="0"/>
                  </a:moveTo>
                  <a:lnTo>
                    <a:pt x="250" y="0"/>
                  </a:lnTo>
                  <a:lnTo>
                    <a:pt x="250" y="1168"/>
                  </a:lnTo>
                  <a:lnTo>
                    <a:pt x="0" y="1168"/>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40" name="Google Shape;2740;p34">
              <a:extLst>
                <a:ext uri="{FF2B5EF4-FFF2-40B4-BE49-F238E27FC236}">
                  <a16:creationId xmlns:a16="http://schemas.microsoft.com/office/drawing/2014/main" id="{158CF536-A2AB-E591-16CE-118C00CEE374}"/>
                </a:ext>
              </a:extLst>
            </p:cNvPr>
            <p:cNvSpPr/>
            <p:nvPr/>
          </p:nvSpPr>
          <p:spPr>
            <a:xfrm>
              <a:off x="4368549" y="978764"/>
              <a:ext cx="92574" cy="277612"/>
            </a:xfrm>
            <a:custGeom>
              <a:avLst/>
              <a:gdLst/>
              <a:ahLst/>
              <a:cxnLst/>
              <a:rect l="l" t="t" r="r" b="b"/>
              <a:pathLst>
                <a:path w="251" h="2202" extrusionOk="0">
                  <a:moveTo>
                    <a:pt x="0" y="0"/>
                  </a:moveTo>
                  <a:lnTo>
                    <a:pt x="251" y="0"/>
                  </a:lnTo>
                  <a:lnTo>
                    <a:pt x="251" y="2202"/>
                  </a:lnTo>
                  <a:lnTo>
                    <a:pt x="0" y="220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41" name="Google Shape;2741;p34">
              <a:extLst>
                <a:ext uri="{FF2B5EF4-FFF2-40B4-BE49-F238E27FC236}">
                  <a16:creationId xmlns:a16="http://schemas.microsoft.com/office/drawing/2014/main" id="{25C606E5-C9F2-20A7-E128-5DE8B8854E6C}"/>
                </a:ext>
              </a:extLst>
            </p:cNvPr>
            <p:cNvSpPr/>
            <p:nvPr/>
          </p:nvSpPr>
          <p:spPr>
            <a:xfrm>
              <a:off x="5133482" y="1056802"/>
              <a:ext cx="92205" cy="121534"/>
            </a:xfrm>
            <a:custGeom>
              <a:avLst/>
              <a:gdLst/>
              <a:ahLst/>
              <a:cxnLst/>
              <a:rect l="l" t="t" r="r" b="b"/>
              <a:pathLst>
                <a:path w="250" h="964" extrusionOk="0">
                  <a:moveTo>
                    <a:pt x="0" y="0"/>
                  </a:moveTo>
                  <a:lnTo>
                    <a:pt x="250" y="0"/>
                  </a:lnTo>
                  <a:lnTo>
                    <a:pt x="250" y="964"/>
                  </a:lnTo>
                  <a:lnTo>
                    <a:pt x="0" y="964"/>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42" name="Google Shape;2742;p34">
              <a:extLst>
                <a:ext uri="{FF2B5EF4-FFF2-40B4-BE49-F238E27FC236}">
                  <a16:creationId xmlns:a16="http://schemas.microsoft.com/office/drawing/2014/main" id="{5708BB93-743A-51BE-33ED-AEDC0FEBA09B}"/>
                </a:ext>
              </a:extLst>
            </p:cNvPr>
            <p:cNvSpPr/>
            <p:nvPr/>
          </p:nvSpPr>
          <p:spPr>
            <a:xfrm>
              <a:off x="5898415" y="1087186"/>
              <a:ext cx="92205" cy="60767"/>
            </a:xfrm>
            <a:custGeom>
              <a:avLst/>
              <a:gdLst/>
              <a:ahLst/>
              <a:cxnLst/>
              <a:rect l="l" t="t" r="r" b="b"/>
              <a:pathLst>
                <a:path w="250" h="482" extrusionOk="0">
                  <a:moveTo>
                    <a:pt x="0" y="0"/>
                  </a:moveTo>
                  <a:lnTo>
                    <a:pt x="250" y="0"/>
                  </a:lnTo>
                  <a:lnTo>
                    <a:pt x="250" y="482"/>
                  </a:lnTo>
                  <a:lnTo>
                    <a:pt x="0" y="48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43" name="Google Shape;2743;p34">
              <a:extLst>
                <a:ext uri="{FF2B5EF4-FFF2-40B4-BE49-F238E27FC236}">
                  <a16:creationId xmlns:a16="http://schemas.microsoft.com/office/drawing/2014/main" id="{2A37DC3F-776D-65ED-A504-9ABBDA269B37}"/>
                </a:ext>
              </a:extLst>
            </p:cNvPr>
            <p:cNvSpPr/>
            <p:nvPr/>
          </p:nvSpPr>
          <p:spPr>
            <a:xfrm>
              <a:off x="5745354" y="1039846"/>
              <a:ext cx="92205" cy="155447"/>
            </a:xfrm>
            <a:custGeom>
              <a:avLst/>
              <a:gdLst/>
              <a:ahLst/>
              <a:cxnLst/>
              <a:rect l="l" t="t" r="r" b="b"/>
              <a:pathLst>
                <a:path w="250" h="1233" extrusionOk="0">
                  <a:moveTo>
                    <a:pt x="0" y="0"/>
                  </a:moveTo>
                  <a:lnTo>
                    <a:pt x="250" y="0"/>
                  </a:lnTo>
                  <a:lnTo>
                    <a:pt x="250" y="1233"/>
                  </a:lnTo>
                  <a:lnTo>
                    <a:pt x="0" y="123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44" name="Google Shape;2744;p34">
              <a:extLst>
                <a:ext uri="{FF2B5EF4-FFF2-40B4-BE49-F238E27FC236}">
                  <a16:creationId xmlns:a16="http://schemas.microsoft.com/office/drawing/2014/main" id="{270E4A55-E958-9A69-5FE4-ED61B781554E}"/>
                </a:ext>
              </a:extLst>
            </p:cNvPr>
            <p:cNvSpPr/>
            <p:nvPr/>
          </p:nvSpPr>
          <p:spPr>
            <a:xfrm>
              <a:off x="6510287" y="1053083"/>
              <a:ext cx="92574" cy="128972"/>
            </a:xfrm>
            <a:custGeom>
              <a:avLst/>
              <a:gdLst/>
              <a:ahLst/>
              <a:cxnLst/>
              <a:rect l="l" t="t" r="r" b="b"/>
              <a:pathLst>
                <a:path w="251" h="1023" extrusionOk="0">
                  <a:moveTo>
                    <a:pt x="0" y="0"/>
                  </a:moveTo>
                  <a:lnTo>
                    <a:pt x="251" y="0"/>
                  </a:lnTo>
                  <a:lnTo>
                    <a:pt x="251" y="1023"/>
                  </a:lnTo>
                  <a:lnTo>
                    <a:pt x="0" y="102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45" name="Google Shape;2745;p34">
              <a:extLst>
                <a:ext uri="{FF2B5EF4-FFF2-40B4-BE49-F238E27FC236}">
                  <a16:creationId xmlns:a16="http://schemas.microsoft.com/office/drawing/2014/main" id="{202F7A9D-7E81-A977-5602-E1A194B57BC4}"/>
                </a:ext>
              </a:extLst>
            </p:cNvPr>
            <p:cNvSpPr/>
            <p:nvPr/>
          </p:nvSpPr>
          <p:spPr>
            <a:xfrm>
              <a:off x="6357595" y="1073255"/>
              <a:ext cx="92205" cy="88629"/>
            </a:xfrm>
            <a:custGeom>
              <a:avLst/>
              <a:gdLst/>
              <a:ahLst/>
              <a:cxnLst/>
              <a:rect l="l" t="t" r="r" b="b"/>
              <a:pathLst>
                <a:path w="250" h="703" extrusionOk="0">
                  <a:moveTo>
                    <a:pt x="0" y="0"/>
                  </a:moveTo>
                  <a:lnTo>
                    <a:pt x="250" y="0"/>
                  </a:lnTo>
                  <a:lnTo>
                    <a:pt x="250" y="703"/>
                  </a:lnTo>
                  <a:lnTo>
                    <a:pt x="0" y="70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46" name="Google Shape;2746;p34">
              <a:extLst>
                <a:ext uri="{FF2B5EF4-FFF2-40B4-BE49-F238E27FC236}">
                  <a16:creationId xmlns:a16="http://schemas.microsoft.com/office/drawing/2014/main" id="{D24EA379-1527-584D-EDF7-8379177337D7}"/>
                </a:ext>
              </a:extLst>
            </p:cNvPr>
            <p:cNvSpPr/>
            <p:nvPr/>
          </p:nvSpPr>
          <p:spPr>
            <a:xfrm>
              <a:off x="6663347" y="1063925"/>
              <a:ext cx="92205" cy="107288"/>
            </a:xfrm>
            <a:custGeom>
              <a:avLst/>
              <a:gdLst/>
              <a:ahLst/>
              <a:cxnLst/>
              <a:rect l="l" t="t" r="r" b="b"/>
              <a:pathLst>
                <a:path w="250" h="851" extrusionOk="0">
                  <a:moveTo>
                    <a:pt x="0" y="0"/>
                  </a:moveTo>
                  <a:lnTo>
                    <a:pt x="250" y="0"/>
                  </a:lnTo>
                  <a:lnTo>
                    <a:pt x="250" y="851"/>
                  </a:lnTo>
                  <a:lnTo>
                    <a:pt x="0" y="851"/>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47" name="Google Shape;2747;p34">
              <a:extLst>
                <a:ext uri="{FF2B5EF4-FFF2-40B4-BE49-F238E27FC236}">
                  <a16:creationId xmlns:a16="http://schemas.microsoft.com/office/drawing/2014/main" id="{FD4D2874-3A2F-F294-8B7E-FDDCC626AB66}"/>
                </a:ext>
              </a:extLst>
            </p:cNvPr>
            <p:cNvSpPr/>
            <p:nvPr/>
          </p:nvSpPr>
          <p:spPr>
            <a:xfrm>
              <a:off x="6204535" y="1008832"/>
              <a:ext cx="92205" cy="217475"/>
            </a:xfrm>
            <a:custGeom>
              <a:avLst/>
              <a:gdLst/>
              <a:ahLst/>
              <a:cxnLst/>
              <a:rect l="l" t="t" r="r" b="b"/>
              <a:pathLst>
                <a:path w="250" h="1725" extrusionOk="0">
                  <a:moveTo>
                    <a:pt x="0" y="0"/>
                  </a:moveTo>
                  <a:lnTo>
                    <a:pt x="250" y="0"/>
                  </a:lnTo>
                  <a:lnTo>
                    <a:pt x="250" y="1725"/>
                  </a:lnTo>
                  <a:lnTo>
                    <a:pt x="0" y="172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48" name="Google Shape;2748;p34">
              <a:extLst>
                <a:ext uri="{FF2B5EF4-FFF2-40B4-BE49-F238E27FC236}">
                  <a16:creationId xmlns:a16="http://schemas.microsoft.com/office/drawing/2014/main" id="{6D90CB46-0BAA-24B3-0A71-EB7FE78108DB}"/>
                </a:ext>
              </a:extLst>
            </p:cNvPr>
            <p:cNvSpPr/>
            <p:nvPr/>
          </p:nvSpPr>
          <p:spPr>
            <a:xfrm>
              <a:off x="5286542" y="1029823"/>
              <a:ext cx="92205" cy="175493"/>
            </a:xfrm>
            <a:custGeom>
              <a:avLst/>
              <a:gdLst/>
              <a:ahLst/>
              <a:cxnLst/>
              <a:rect l="l" t="t" r="r" b="b"/>
              <a:pathLst>
                <a:path w="250" h="1392" extrusionOk="0">
                  <a:moveTo>
                    <a:pt x="0" y="0"/>
                  </a:moveTo>
                  <a:lnTo>
                    <a:pt x="250" y="0"/>
                  </a:lnTo>
                  <a:lnTo>
                    <a:pt x="250" y="1392"/>
                  </a:lnTo>
                  <a:lnTo>
                    <a:pt x="0" y="139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49" name="Google Shape;2749;p34">
              <a:extLst>
                <a:ext uri="{FF2B5EF4-FFF2-40B4-BE49-F238E27FC236}">
                  <a16:creationId xmlns:a16="http://schemas.microsoft.com/office/drawing/2014/main" id="{85E21717-B6B2-6F39-597E-D2F308579FA9}"/>
                </a:ext>
              </a:extLst>
            </p:cNvPr>
            <p:cNvSpPr/>
            <p:nvPr/>
          </p:nvSpPr>
          <p:spPr>
            <a:xfrm>
              <a:off x="4062797" y="1043880"/>
              <a:ext cx="92205" cy="147379"/>
            </a:xfrm>
            <a:custGeom>
              <a:avLst/>
              <a:gdLst/>
              <a:ahLst/>
              <a:cxnLst/>
              <a:rect l="l" t="t" r="r" b="b"/>
              <a:pathLst>
                <a:path w="250" h="1169" extrusionOk="0">
                  <a:moveTo>
                    <a:pt x="0" y="0"/>
                  </a:moveTo>
                  <a:lnTo>
                    <a:pt x="250" y="0"/>
                  </a:lnTo>
                  <a:lnTo>
                    <a:pt x="250" y="1169"/>
                  </a:lnTo>
                  <a:lnTo>
                    <a:pt x="0" y="1169"/>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50" name="Google Shape;2750;p34">
              <a:extLst>
                <a:ext uri="{FF2B5EF4-FFF2-40B4-BE49-F238E27FC236}">
                  <a16:creationId xmlns:a16="http://schemas.microsoft.com/office/drawing/2014/main" id="{858A6F04-086A-A4B0-D319-52A7B791C8F8}"/>
                </a:ext>
              </a:extLst>
            </p:cNvPr>
            <p:cNvSpPr/>
            <p:nvPr/>
          </p:nvSpPr>
          <p:spPr>
            <a:xfrm>
              <a:off x="2991744" y="1043943"/>
              <a:ext cx="92205" cy="147253"/>
            </a:xfrm>
            <a:custGeom>
              <a:avLst/>
              <a:gdLst/>
              <a:ahLst/>
              <a:cxnLst/>
              <a:rect l="l" t="t" r="r" b="b"/>
              <a:pathLst>
                <a:path w="250" h="1168" extrusionOk="0">
                  <a:moveTo>
                    <a:pt x="0" y="0"/>
                  </a:moveTo>
                  <a:lnTo>
                    <a:pt x="250" y="0"/>
                  </a:lnTo>
                  <a:lnTo>
                    <a:pt x="250" y="1168"/>
                  </a:lnTo>
                  <a:lnTo>
                    <a:pt x="0" y="1168"/>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51" name="Google Shape;2751;p34">
              <a:extLst>
                <a:ext uri="{FF2B5EF4-FFF2-40B4-BE49-F238E27FC236}">
                  <a16:creationId xmlns:a16="http://schemas.microsoft.com/office/drawing/2014/main" id="{98C66C1F-1F7A-8405-9CB3-E506B07D6842}"/>
                </a:ext>
              </a:extLst>
            </p:cNvPr>
            <p:cNvSpPr/>
            <p:nvPr/>
          </p:nvSpPr>
          <p:spPr>
            <a:xfrm>
              <a:off x="2685624" y="1069472"/>
              <a:ext cx="92205" cy="96193"/>
            </a:xfrm>
            <a:custGeom>
              <a:avLst/>
              <a:gdLst/>
              <a:ahLst/>
              <a:cxnLst/>
              <a:rect l="l" t="t" r="r" b="b"/>
              <a:pathLst>
                <a:path w="250" h="763" extrusionOk="0">
                  <a:moveTo>
                    <a:pt x="0" y="0"/>
                  </a:moveTo>
                  <a:lnTo>
                    <a:pt x="250" y="0"/>
                  </a:lnTo>
                  <a:lnTo>
                    <a:pt x="250" y="763"/>
                  </a:lnTo>
                  <a:lnTo>
                    <a:pt x="0" y="76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52" name="Google Shape;2752;p34">
              <a:extLst>
                <a:ext uri="{FF2B5EF4-FFF2-40B4-BE49-F238E27FC236}">
                  <a16:creationId xmlns:a16="http://schemas.microsoft.com/office/drawing/2014/main" id="{F008E381-D611-D296-5C17-119756E2F80A}"/>
                </a:ext>
              </a:extLst>
            </p:cNvPr>
            <p:cNvSpPr/>
            <p:nvPr/>
          </p:nvSpPr>
          <p:spPr>
            <a:xfrm>
              <a:off x="2379503" y="1069535"/>
              <a:ext cx="92574" cy="96067"/>
            </a:xfrm>
            <a:custGeom>
              <a:avLst/>
              <a:gdLst/>
              <a:ahLst/>
              <a:cxnLst/>
              <a:rect l="l" t="t" r="r" b="b"/>
              <a:pathLst>
                <a:path w="251" h="762" extrusionOk="0">
                  <a:moveTo>
                    <a:pt x="0" y="0"/>
                  </a:moveTo>
                  <a:lnTo>
                    <a:pt x="251" y="0"/>
                  </a:lnTo>
                  <a:lnTo>
                    <a:pt x="251" y="762"/>
                  </a:lnTo>
                  <a:lnTo>
                    <a:pt x="0" y="76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53" name="Google Shape;2753;p34">
              <a:extLst>
                <a:ext uri="{FF2B5EF4-FFF2-40B4-BE49-F238E27FC236}">
                  <a16:creationId xmlns:a16="http://schemas.microsoft.com/office/drawing/2014/main" id="{3DB7E7DB-A434-9D30-4F03-95D9F84D641D}"/>
                </a:ext>
              </a:extLst>
            </p:cNvPr>
            <p:cNvSpPr/>
            <p:nvPr/>
          </p:nvSpPr>
          <p:spPr>
            <a:xfrm>
              <a:off x="2532563" y="1037261"/>
              <a:ext cx="92205" cy="160616"/>
            </a:xfrm>
            <a:custGeom>
              <a:avLst/>
              <a:gdLst/>
              <a:ahLst/>
              <a:cxnLst/>
              <a:rect l="l" t="t" r="r" b="b"/>
              <a:pathLst>
                <a:path w="250" h="1274" extrusionOk="0">
                  <a:moveTo>
                    <a:pt x="0" y="0"/>
                  </a:moveTo>
                  <a:lnTo>
                    <a:pt x="250" y="0"/>
                  </a:lnTo>
                  <a:lnTo>
                    <a:pt x="250" y="1274"/>
                  </a:lnTo>
                  <a:lnTo>
                    <a:pt x="0" y="1274"/>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54" name="Google Shape;2754;p34">
              <a:extLst>
                <a:ext uri="{FF2B5EF4-FFF2-40B4-BE49-F238E27FC236}">
                  <a16:creationId xmlns:a16="http://schemas.microsoft.com/office/drawing/2014/main" id="{B6197AF8-3299-24FD-54BA-1A2829EE2386}"/>
                </a:ext>
              </a:extLst>
            </p:cNvPr>
            <p:cNvSpPr/>
            <p:nvPr/>
          </p:nvSpPr>
          <p:spPr>
            <a:xfrm>
              <a:off x="3144804" y="1086996"/>
              <a:ext cx="92205" cy="61145"/>
            </a:xfrm>
            <a:custGeom>
              <a:avLst/>
              <a:gdLst/>
              <a:ahLst/>
              <a:cxnLst/>
              <a:rect l="l" t="t" r="r" b="b"/>
              <a:pathLst>
                <a:path w="250" h="485" extrusionOk="0">
                  <a:moveTo>
                    <a:pt x="0" y="0"/>
                  </a:moveTo>
                  <a:lnTo>
                    <a:pt x="250" y="0"/>
                  </a:lnTo>
                  <a:lnTo>
                    <a:pt x="250" y="485"/>
                  </a:lnTo>
                  <a:lnTo>
                    <a:pt x="0" y="48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55" name="Google Shape;2755;p34">
              <a:extLst>
                <a:ext uri="{FF2B5EF4-FFF2-40B4-BE49-F238E27FC236}">
                  <a16:creationId xmlns:a16="http://schemas.microsoft.com/office/drawing/2014/main" id="{1F6BCC12-723C-AEC6-39FF-85A8983E43D8}"/>
                </a:ext>
              </a:extLst>
            </p:cNvPr>
            <p:cNvSpPr/>
            <p:nvPr/>
          </p:nvSpPr>
          <p:spPr>
            <a:xfrm>
              <a:off x="3603617" y="1086996"/>
              <a:ext cx="92574" cy="61145"/>
            </a:xfrm>
            <a:custGeom>
              <a:avLst/>
              <a:gdLst/>
              <a:ahLst/>
              <a:cxnLst/>
              <a:rect l="l" t="t" r="r" b="b"/>
              <a:pathLst>
                <a:path w="251" h="485" extrusionOk="0">
                  <a:moveTo>
                    <a:pt x="0" y="0"/>
                  </a:moveTo>
                  <a:lnTo>
                    <a:pt x="251" y="0"/>
                  </a:lnTo>
                  <a:lnTo>
                    <a:pt x="251" y="485"/>
                  </a:lnTo>
                  <a:lnTo>
                    <a:pt x="0" y="48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56" name="Google Shape;2756;p34">
              <a:extLst>
                <a:ext uri="{FF2B5EF4-FFF2-40B4-BE49-F238E27FC236}">
                  <a16:creationId xmlns:a16="http://schemas.microsoft.com/office/drawing/2014/main" id="{D09C8F38-98FE-AB09-92D1-7250B684D745}"/>
                </a:ext>
              </a:extLst>
            </p:cNvPr>
            <p:cNvSpPr/>
            <p:nvPr/>
          </p:nvSpPr>
          <p:spPr>
            <a:xfrm>
              <a:off x="4215858" y="1086996"/>
              <a:ext cx="92205" cy="61145"/>
            </a:xfrm>
            <a:custGeom>
              <a:avLst/>
              <a:gdLst/>
              <a:ahLst/>
              <a:cxnLst/>
              <a:rect l="l" t="t" r="r" b="b"/>
              <a:pathLst>
                <a:path w="250" h="485" extrusionOk="0">
                  <a:moveTo>
                    <a:pt x="0" y="0"/>
                  </a:moveTo>
                  <a:lnTo>
                    <a:pt x="250" y="0"/>
                  </a:lnTo>
                  <a:lnTo>
                    <a:pt x="250" y="485"/>
                  </a:lnTo>
                  <a:lnTo>
                    <a:pt x="0" y="48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57" name="Google Shape;2757;p34">
              <a:extLst>
                <a:ext uri="{FF2B5EF4-FFF2-40B4-BE49-F238E27FC236}">
                  <a16:creationId xmlns:a16="http://schemas.microsoft.com/office/drawing/2014/main" id="{070DDDD4-B034-2934-00CB-571E5D952D0A}"/>
                </a:ext>
              </a:extLst>
            </p:cNvPr>
            <p:cNvSpPr/>
            <p:nvPr/>
          </p:nvSpPr>
          <p:spPr>
            <a:xfrm>
              <a:off x="4980422" y="1002717"/>
              <a:ext cx="92205" cy="229704"/>
            </a:xfrm>
            <a:custGeom>
              <a:avLst/>
              <a:gdLst/>
              <a:ahLst/>
              <a:cxnLst/>
              <a:rect l="l" t="t" r="r" b="b"/>
              <a:pathLst>
                <a:path w="250" h="1822" extrusionOk="0">
                  <a:moveTo>
                    <a:pt x="0" y="0"/>
                  </a:moveTo>
                  <a:lnTo>
                    <a:pt x="250" y="0"/>
                  </a:lnTo>
                  <a:lnTo>
                    <a:pt x="250" y="1822"/>
                  </a:lnTo>
                  <a:lnTo>
                    <a:pt x="0" y="182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58" name="Google Shape;2758;p34">
              <a:extLst>
                <a:ext uri="{FF2B5EF4-FFF2-40B4-BE49-F238E27FC236}">
                  <a16:creationId xmlns:a16="http://schemas.microsoft.com/office/drawing/2014/main" id="{BC89D81A-C483-0E2C-A64D-8112577C602B}"/>
                </a:ext>
              </a:extLst>
            </p:cNvPr>
            <p:cNvSpPr/>
            <p:nvPr/>
          </p:nvSpPr>
          <p:spPr>
            <a:xfrm>
              <a:off x="4674301" y="1098532"/>
              <a:ext cx="92205" cy="38074"/>
            </a:xfrm>
            <a:custGeom>
              <a:avLst/>
              <a:gdLst/>
              <a:ahLst/>
              <a:cxnLst/>
              <a:rect l="l" t="t" r="r" b="b"/>
              <a:pathLst>
                <a:path w="250" h="302" extrusionOk="0">
                  <a:moveTo>
                    <a:pt x="0" y="0"/>
                  </a:moveTo>
                  <a:lnTo>
                    <a:pt x="250" y="0"/>
                  </a:lnTo>
                  <a:lnTo>
                    <a:pt x="250" y="302"/>
                  </a:lnTo>
                  <a:lnTo>
                    <a:pt x="0" y="30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59" name="Google Shape;2759;p34">
              <a:extLst>
                <a:ext uri="{FF2B5EF4-FFF2-40B4-BE49-F238E27FC236}">
                  <a16:creationId xmlns:a16="http://schemas.microsoft.com/office/drawing/2014/main" id="{45127B37-A961-DE13-E8D3-2C3604283E39}"/>
                </a:ext>
              </a:extLst>
            </p:cNvPr>
            <p:cNvSpPr/>
            <p:nvPr/>
          </p:nvSpPr>
          <p:spPr>
            <a:xfrm>
              <a:off x="5592294" y="1098532"/>
              <a:ext cx="92574" cy="38074"/>
            </a:xfrm>
            <a:custGeom>
              <a:avLst/>
              <a:gdLst/>
              <a:ahLst/>
              <a:cxnLst/>
              <a:rect l="l" t="t" r="r" b="b"/>
              <a:pathLst>
                <a:path w="251" h="302" extrusionOk="0">
                  <a:moveTo>
                    <a:pt x="0" y="0"/>
                  </a:moveTo>
                  <a:lnTo>
                    <a:pt x="251" y="0"/>
                  </a:lnTo>
                  <a:lnTo>
                    <a:pt x="251" y="302"/>
                  </a:lnTo>
                  <a:lnTo>
                    <a:pt x="0" y="30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60" name="Google Shape;2760;p34">
              <a:extLst>
                <a:ext uri="{FF2B5EF4-FFF2-40B4-BE49-F238E27FC236}">
                  <a16:creationId xmlns:a16="http://schemas.microsoft.com/office/drawing/2014/main" id="{437DDEC7-BB3D-B5A8-754A-D52105B4FA1F}"/>
                </a:ext>
              </a:extLst>
            </p:cNvPr>
            <p:cNvSpPr/>
            <p:nvPr/>
          </p:nvSpPr>
          <p:spPr>
            <a:xfrm>
              <a:off x="6051475" y="1098532"/>
              <a:ext cx="92205" cy="38074"/>
            </a:xfrm>
            <a:custGeom>
              <a:avLst/>
              <a:gdLst/>
              <a:ahLst/>
              <a:cxnLst/>
              <a:rect l="l" t="t" r="r" b="b"/>
              <a:pathLst>
                <a:path w="250" h="302" extrusionOk="0">
                  <a:moveTo>
                    <a:pt x="0" y="0"/>
                  </a:moveTo>
                  <a:lnTo>
                    <a:pt x="250" y="0"/>
                  </a:lnTo>
                  <a:lnTo>
                    <a:pt x="250" y="302"/>
                  </a:lnTo>
                  <a:lnTo>
                    <a:pt x="0" y="30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61" name="Google Shape;2761;p34">
              <a:extLst>
                <a:ext uri="{FF2B5EF4-FFF2-40B4-BE49-F238E27FC236}">
                  <a16:creationId xmlns:a16="http://schemas.microsoft.com/office/drawing/2014/main" id="{94CC6482-9FC8-C944-2935-C1D1345CBF6F}"/>
                </a:ext>
              </a:extLst>
            </p:cNvPr>
            <p:cNvSpPr/>
            <p:nvPr/>
          </p:nvSpPr>
          <p:spPr>
            <a:xfrm>
              <a:off x="2838684" y="1102314"/>
              <a:ext cx="92205" cy="30510"/>
            </a:xfrm>
            <a:custGeom>
              <a:avLst/>
              <a:gdLst/>
              <a:ahLst/>
              <a:cxnLst/>
              <a:rect l="l" t="t" r="r" b="b"/>
              <a:pathLst>
                <a:path w="250" h="242" extrusionOk="0">
                  <a:moveTo>
                    <a:pt x="0" y="0"/>
                  </a:moveTo>
                  <a:lnTo>
                    <a:pt x="250" y="0"/>
                  </a:lnTo>
                  <a:lnTo>
                    <a:pt x="250" y="242"/>
                  </a:lnTo>
                  <a:lnTo>
                    <a:pt x="0" y="242"/>
                  </a:lnTo>
                  <a:lnTo>
                    <a:pt x="0" y="0"/>
                  </a:lnTo>
                  <a:close/>
                </a:path>
              </a:pathLst>
            </a:custGeom>
            <a:solidFill>
              <a:schemeClr val="lt2"/>
            </a:solidFill>
            <a:ln>
              <a:noFill/>
            </a:ln>
          </p:spPr>
          <p:txBody>
            <a:bodyPr spcFirstLastPara="1" wrap="square" lIns="90000" tIns="42100" rIns="90000" bIns="421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62" name="Google Shape;2762;p34">
              <a:extLst>
                <a:ext uri="{FF2B5EF4-FFF2-40B4-BE49-F238E27FC236}">
                  <a16:creationId xmlns:a16="http://schemas.microsoft.com/office/drawing/2014/main" id="{FF21E2ED-651A-C5CF-5EDE-03B4B8DE2CC7}"/>
                </a:ext>
              </a:extLst>
            </p:cNvPr>
            <p:cNvSpPr/>
            <p:nvPr/>
          </p:nvSpPr>
          <p:spPr>
            <a:xfrm>
              <a:off x="2226811" y="998179"/>
              <a:ext cx="92205" cy="238781"/>
            </a:xfrm>
            <a:custGeom>
              <a:avLst/>
              <a:gdLst/>
              <a:ahLst/>
              <a:cxnLst/>
              <a:rect l="l" t="t" r="r" b="b"/>
              <a:pathLst>
                <a:path w="250" h="1894" extrusionOk="0">
                  <a:moveTo>
                    <a:pt x="0" y="0"/>
                  </a:moveTo>
                  <a:lnTo>
                    <a:pt x="250" y="0"/>
                  </a:lnTo>
                  <a:lnTo>
                    <a:pt x="250" y="1894"/>
                  </a:lnTo>
                  <a:lnTo>
                    <a:pt x="0" y="1894"/>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2763" name="Google Shape;2763;p34">
            <a:extLst>
              <a:ext uri="{FF2B5EF4-FFF2-40B4-BE49-F238E27FC236}">
                <a16:creationId xmlns:a16="http://schemas.microsoft.com/office/drawing/2014/main" id="{3D8332C2-50FA-248D-573D-CC8AA16AA151}"/>
              </a:ext>
            </a:extLst>
          </p:cNvPr>
          <p:cNvGrpSpPr/>
          <p:nvPr/>
        </p:nvGrpSpPr>
        <p:grpSpPr>
          <a:xfrm>
            <a:off x="2282274" y="4245079"/>
            <a:ext cx="4528741" cy="453231"/>
            <a:chOff x="2226811" y="890954"/>
            <a:chExt cx="4528741" cy="453231"/>
          </a:xfrm>
        </p:grpSpPr>
        <p:sp>
          <p:nvSpPr>
            <p:cNvPr id="2764" name="Google Shape;2764;p34">
              <a:extLst>
                <a:ext uri="{FF2B5EF4-FFF2-40B4-BE49-F238E27FC236}">
                  <a16:creationId xmlns:a16="http://schemas.microsoft.com/office/drawing/2014/main" id="{0D86B203-EDB9-7F97-7A08-2579AA0F9510}"/>
                </a:ext>
              </a:extLst>
            </p:cNvPr>
            <p:cNvSpPr/>
            <p:nvPr/>
          </p:nvSpPr>
          <p:spPr>
            <a:xfrm>
              <a:off x="3450556" y="1023015"/>
              <a:ext cx="92574" cy="189109"/>
            </a:xfrm>
            <a:custGeom>
              <a:avLst/>
              <a:gdLst/>
              <a:ahLst/>
              <a:cxnLst/>
              <a:rect l="l" t="t" r="r" b="b"/>
              <a:pathLst>
                <a:path w="251" h="1500" extrusionOk="0">
                  <a:moveTo>
                    <a:pt x="0" y="0"/>
                  </a:moveTo>
                  <a:lnTo>
                    <a:pt x="251" y="0"/>
                  </a:lnTo>
                  <a:lnTo>
                    <a:pt x="251" y="1500"/>
                  </a:lnTo>
                  <a:lnTo>
                    <a:pt x="0" y="1500"/>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65" name="Google Shape;2765;p34">
              <a:extLst>
                <a:ext uri="{FF2B5EF4-FFF2-40B4-BE49-F238E27FC236}">
                  <a16:creationId xmlns:a16="http://schemas.microsoft.com/office/drawing/2014/main" id="{09776A02-5447-D53D-5711-43B1A306471C}"/>
                </a:ext>
              </a:extLst>
            </p:cNvPr>
            <p:cNvSpPr/>
            <p:nvPr/>
          </p:nvSpPr>
          <p:spPr>
            <a:xfrm>
              <a:off x="3909737" y="948569"/>
              <a:ext cx="92205" cy="338000"/>
            </a:xfrm>
            <a:custGeom>
              <a:avLst/>
              <a:gdLst/>
              <a:ahLst/>
              <a:cxnLst/>
              <a:rect l="l" t="t" r="r" b="b"/>
              <a:pathLst>
                <a:path w="250" h="2681" extrusionOk="0">
                  <a:moveTo>
                    <a:pt x="0" y="0"/>
                  </a:moveTo>
                  <a:lnTo>
                    <a:pt x="250" y="0"/>
                  </a:lnTo>
                  <a:lnTo>
                    <a:pt x="250" y="2681"/>
                  </a:lnTo>
                  <a:lnTo>
                    <a:pt x="0" y="268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66" name="Google Shape;2766;p34">
              <a:extLst>
                <a:ext uri="{FF2B5EF4-FFF2-40B4-BE49-F238E27FC236}">
                  <a16:creationId xmlns:a16="http://schemas.microsoft.com/office/drawing/2014/main" id="{27B3CB20-72F1-5C72-11AA-AD2F21F52795}"/>
                </a:ext>
              </a:extLst>
            </p:cNvPr>
            <p:cNvSpPr/>
            <p:nvPr/>
          </p:nvSpPr>
          <p:spPr>
            <a:xfrm>
              <a:off x="4521241" y="890954"/>
              <a:ext cx="92574" cy="453231"/>
            </a:xfrm>
            <a:custGeom>
              <a:avLst/>
              <a:gdLst/>
              <a:ahLst/>
              <a:cxnLst/>
              <a:rect l="l" t="t" r="r" b="b"/>
              <a:pathLst>
                <a:path w="251" h="3595" extrusionOk="0">
                  <a:moveTo>
                    <a:pt x="0" y="0"/>
                  </a:moveTo>
                  <a:lnTo>
                    <a:pt x="251" y="0"/>
                  </a:lnTo>
                  <a:lnTo>
                    <a:pt x="251" y="3595"/>
                  </a:lnTo>
                  <a:lnTo>
                    <a:pt x="0" y="359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67" name="Google Shape;2767;p34">
              <a:extLst>
                <a:ext uri="{FF2B5EF4-FFF2-40B4-BE49-F238E27FC236}">
                  <a16:creationId xmlns:a16="http://schemas.microsoft.com/office/drawing/2014/main" id="{EF7A346E-10C7-575C-E00C-EEEB087D6E47}"/>
                </a:ext>
              </a:extLst>
            </p:cNvPr>
            <p:cNvSpPr/>
            <p:nvPr/>
          </p:nvSpPr>
          <p:spPr>
            <a:xfrm>
              <a:off x="5439602" y="925498"/>
              <a:ext cx="92205" cy="384143"/>
            </a:xfrm>
            <a:custGeom>
              <a:avLst/>
              <a:gdLst/>
              <a:ahLst/>
              <a:cxnLst/>
              <a:rect l="l" t="t" r="r" b="b"/>
              <a:pathLst>
                <a:path w="250" h="3047" extrusionOk="0">
                  <a:moveTo>
                    <a:pt x="0" y="0"/>
                  </a:moveTo>
                  <a:lnTo>
                    <a:pt x="250" y="0"/>
                  </a:lnTo>
                  <a:lnTo>
                    <a:pt x="250" y="3047"/>
                  </a:lnTo>
                  <a:lnTo>
                    <a:pt x="0" y="3047"/>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68" name="Google Shape;2768;p34">
              <a:extLst>
                <a:ext uri="{FF2B5EF4-FFF2-40B4-BE49-F238E27FC236}">
                  <a16:creationId xmlns:a16="http://schemas.microsoft.com/office/drawing/2014/main" id="{D3564A07-1185-9BB8-474D-BDD66FE3BDA6}"/>
                </a:ext>
              </a:extLst>
            </p:cNvPr>
            <p:cNvSpPr/>
            <p:nvPr/>
          </p:nvSpPr>
          <p:spPr>
            <a:xfrm>
              <a:off x="4827361" y="985508"/>
              <a:ext cx="92205" cy="264122"/>
            </a:xfrm>
            <a:custGeom>
              <a:avLst/>
              <a:gdLst/>
              <a:ahLst/>
              <a:cxnLst/>
              <a:rect l="l" t="t" r="r" b="b"/>
              <a:pathLst>
                <a:path w="250" h="2095" extrusionOk="0">
                  <a:moveTo>
                    <a:pt x="0" y="0"/>
                  </a:moveTo>
                  <a:lnTo>
                    <a:pt x="250" y="0"/>
                  </a:lnTo>
                  <a:lnTo>
                    <a:pt x="250" y="2095"/>
                  </a:lnTo>
                  <a:lnTo>
                    <a:pt x="0" y="209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69" name="Google Shape;2769;p34">
              <a:extLst>
                <a:ext uri="{FF2B5EF4-FFF2-40B4-BE49-F238E27FC236}">
                  <a16:creationId xmlns:a16="http://schemas.microsoft.com/office/drawing/2014/main" id="{BBD8D6C0-9601-21BE-C3DF-5E661E43CC16}"/>
                </a:ext>
              </a:extLst>
            </p:cNvPr>
            <p:cNvSpPr/>
            <p:nvPr/>
          </p:nvSpPr>
          <p:spPr>
            <a:xfrm>
              <a:off x="3297865" y="1043880"/>
              <a:ext cx="92205" cy="147379"/>
            </a:xfrm>
            <a:custGeom>
              <a:avLst/>
              <a:gdLst/>
              <a:ahLst/>
              <a:cxnLst/>
              <a:rect l="l" t="t" r="r" b="b"/>
              <a:pathLst>
                <a:path w="250" h="1169" extrusionOk="0">
                  <a:moveTo>
                    <a:pt x="0" y="0"/>
                  </a:moveTo>
                  <a:lnTo>
                    <a:pt x="250" y="0"/>
                  </a:lnTo>
                  <a:lnTo>
                    <a:pt x="250" y="1169"/>
                  </a:lnTo>
                  <a:lnTo>
                    <a:pt x="0" y="1169"/>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70" name="Google Shape;2770;p34">
              <a:extLst>
                <a:ext uri="{FF2B5EF4-FFF2-40B4-BE49-F238E27FC236}">
                  <a16:creationId xmlns:a16="http://schemas.microsoft.com/office/drawing/2014/main" id="{C4D8FEAE-6B2F-4883-4DC7-118D722D1C03}"/>
                </a:ext>
              </a:extLst>
            </p:cNvPr>
            <p:cNvSpPr/>
            <p:nvPr/>
          </p:nvSpPr>
          <p:spPr>
            <a:xfrm>
              <a:off x="3756677" y="1043943"/>
              <a:ext cx="92205" cy="147253"/>
            </a:xfrm>
            <a:custGeom>
              <a:avLst/>
              <a:gdLst/>
              <a:ahLst/>
              <a:cxnLst/>
              <a:rect l="l" t="t" r="r" b="b"/>
              <a:pathLst>
                <a:path w="250" h="1168" extrusionOk="0">
                  <a:moveTo>
                    <a:pt x="0" y="0"/>
                  </a:moveTo>
                  <a:lnTo>
                    <a:pt x="250" y="0"/>
                  </a:lnTo>
                  <a:lnTo>
                    <a:pt x="250" y="1168"/>
                  </a:lnTo>
                  <a:lnTo>
                    <a:pt x="0" y="1168"/>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71" name="Google Shape;2771;p34">
              <a:extLst>
                <a:ext uri="{FF2B5EF4-FFF2-40B4-BE49-F238E27FC236}">
                  <a16:creationId xmlns:a16="http://schemas.microsoft.com/office/drawing/2014/main" id="{4D21AECB-15FA-DB6D-D8D3-B434DB3D18EC}"/>
                </a:ext>
              </a:extLst>
            </p:cNvPr>
            <p:cNvSpPr/>
            <p:nvPr/>
          </p:nvSpPr>
          <p:spPr>
            <a:xfrm>
              <a:off x="4368549" y="978764"/>
              <a:ext cx="92574" cy="277612"/>
            </a:xfrm>
            <a:custGeom>
              <a:avLst/>
              <a:gdLst/>
              <a:ahLst/>
              <a:cxnLst/>
              <a:rect l="l" t="t" r="r" b="b"/>
              <a:pathLst>
                <a:path w="251" h="2202" extrusionOk="0">
                  <a:moveTo>
                    <a:pt x="0" y="0"/>
                  </a:moveTo>
                  <a:lnTo>
                    <a:pt x="251" y="0"/>
                  </a:lnTo>
                  <a:lnTo>
                    <a:pt x="251" y="2202"/>
                  </a:lnTo>
                  <a:lnTo>
                    <a:pt x="0" y="22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72" name="Google Shape;2772;p34">
              <a:extLst>
                <a:ext uri="{FF2B5EF4-FFF2-40B4-BE49-F238E27FC236}">
                  <a16:creationId xmlns:a16="http://schemas.microsoft.com/office/drawing/2014/main" id="{CD2FD0FF-237F-5547-15BE-C62E2E427D66}"/>
                </a:ext>
              </a:extLst>
            </p:cNvPr>
            <p:cNvSpPr/>
            <p:nvPr/>
          </p:nvSpPr>
          <p:spPr>
            <a:xfrm>
              <a:off x="5133482" y="1056802"/>
              <a:ext cx="92205" cy="121534"/>
            </a:xfrm>
            <a:custGeom>
              <a:avLst/>
              <a:gdLst/>
              <a:ahLst/>
              <a:cxnLst/>
              <a:rect l="l" t="t" r="r" b="b"/>
              <a:pathLst>
                <a:path w="250" h="964" extrusionOk="0">
                  <a:moveTo>
                    <a:pt x="0" y="0"/>
                  </a:moveTo>
                  <a:lnTo>
                    <a:pt x="250" y="0"/>
                  </a:lnTo>
                  <a:lnTo>
                    <a:pt x="250" y="964"/>
                  </a:lnTo>
                  <a:lnTo>
                    <a:pt x="0" y="96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73" name="Google Shape;2773;p34">
              <a:extLst>
                <a:ext uri="{FF2B5EF4-FFF2-40B4-BE49-F238E27FC236}">
                  <a16:creationId xmlns:a16="http://schemas.microsoft.com/office/drawing/2014/main" id="{BAAA6BD7-2506-18C2-9722-12DA2F03A6FD}"/>
                </a:ext>
              </a:extLst>
            </p:cNvPr>
            <p:cNvSpPr/>
            <p:nvPr/>
          </p:nvSpPr>
          <p:spPr>
            <a:xfrm>
              <a:off x="5898415" y="1087186"/>
              <a:ext cx="92205" cy="60767"/>
            </a:xfrm>
            <a:custGeom>
              <a:avLst/>
              <a:gdLst/>
              <a:ahLst/>
              <a:cxnLst/>
              <a:rect l="l" t="t" r="r" b="b"/>
              <a:pathLst>
                <a:path w="250" h="482" extrusionOk="0">
                  <a:moveTo>
                    <a:pt x="0" y="0"/>
                  </a:moveTo>
                  <a:lnTo>
                    <a:pt x="250" y="0"/>
                  </a:lnTo>
                  <a:lnTo>
                    <a:pt x="250" y="482"/>
                  </a:lnTo>
                  <a:lnTo>
                    <a:pt x="0" y="48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74" name="Google Shape;2774;p34">
              <a:extLst>
                <a:ext uri="{FF2B5EF4-FFF2-40B4-BE49-F238E27FC236}">
                  <a16:creationId xmlns:a16="http://schemas.microsoft.com/office/drawing/2014/main" id="{C19DC986-A983-5164-2D25-5617A147A6B7}"/>
                </a:ext>
              </a:extLst>
            </p:cNvPr>
            <p:cNvSpPr/>
            <p:nvPr/>
          </p:nvSpPr>
          <p:spPr>
            <a:xfrm>
              <a:off x="5745354" y="1039846"/>
              <a:ext cx="92205" cy="155447"/>
            </a:xfrm>
            <a:custGeom>
              <a:avLst/>
              <a:gdLst/>
              <a:ahLst/>
              <a:cxnLst/>
              <a:rect l="l" t="t" r="r" b="b"/>
              <a:pathLst>
                <a:path w="250" h="1233" extrusionOk="0">
                  <a:moveTo>
                    <a:pt x="0" y="0"/>
                  </a:moveTo>
                  <a:lnTo>
                    <a:pt x="250" y="0"/>
                  </a:lnTo>
                  <a:lnTo>
                    <a:pt x="250" y="1233"/>
                  </a:lnTo>
                  <a:lnTo>
                    <a:pt x="0" y="123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75" name="Google Shape;2775;p34">
              <a:extLst>
                <a:ext uri="{FF2B5EF4-FFF2-40B4-BE49-F238E27FC236}">
                  <a16:creationId xmlns:a16="http://schemas.microsoft.com/office/drawing/2014/main" id="{82BE1C52-F624-9B05-1109-4F11CEDE6355}"/>
                </a:ext>
              </a:extLst>
            </p:cNvPr>
            <p:cNvSpPr/>
            <p:nvPr/>
          </p:nvSpPr>
          <p:spPr>
            <a:xfrm>
              <a:off x="6510287" y="1053083"/>
              <a:ext cx="92574" cy="128972"/>
            </a:xfrm>
            <a:custGeom>
              <a:avLst/>
              <a:gdLst/>
              <a:ahLst/>
              <a:cxnLst/>
              <a:rect l="l" t="t" r="r" b="b"/>
              <a:pathLst>
                <a:path w="251" h="1023" extrusionOk="0">
                  <a:moveTo>
                    <a:pt x="0" y="0"/>
                  </a:moveTo>
                  <a:lnTo>
                    <a:pt x="251" y="0"/>
                  </a:lnTo>
                  <a:lnTo>
                    <a:pt x="251" y="1023"/>
                  </a:lnTo>
                  <a:lnTo>
                    <a:pt x="0" y="102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76" name="Google Shape;2776;p34">
              <a:extLst>
                <a:ext uri="{FF2B5EF4-FFF2-40B4-BE49-F238E27FC236}">
                  <a16:creationId xmlns:a16="http://schemas.microsoft.com/office/drawing/2014/main" id="{BC3E54C7-A370-9248-9928-FFF153FB1EE0}"/>
                </a:ext>
              </a:extLst>
            </p:cNvPr>
            <p:cNvSpPr/>
            <p:nvPr/>
          </p:nvSpPr>
          <p:spPr>
            <a:xfrm>
              <a:off x="6357595" y="1073255"/>
              <a:ext cx="92205" cy="88629"/>
            </a:xfrm>
            <a:custGeom>
              <a:avLst/>
              <a:gdLst/>
              <a:ahLst/>
              <a:cxnLst/>
              <a:rect l="l" t="t" r="r" b="b"/>
              <a:pathLst>
                <a:path w="250" h="703" extrusionOk="0">
                  <a:moveTo>
                    <a:pt x="0" y="0"/>
                  </a:moveTo>
                  <a:lnTo>
                    <a:pt x="250" y="0"/>
                  </a:lnTo>
                  <a:lnTo>
                    <a:pt x="250" y="703"/>
                  </a:lnTo>
                  <a:lnTo>
                    <a:pt x="0" y="70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77" name="Google Shape;2777;p34">
              <a:extLst>
                <a:ext uri="{FF2B5EF4-FFF2-40B4-BE49-F238E27FC236}">
                  <a16:creationId xmlns:a16="http://schemas.microsoft.com/office/drawing/2014/main" id="{270F5795-9D22-48B6-6776-65DD6AD057AA}"/>
                </a:ext>
              </a:extLst>
            </p:cNvPr>
            <p:cNvSpPr/>
            <p:nvPr/>
          </p:nvSpPr>
          <p:spPr>
            <a:xfrm>
              <a:off x="6663347" y="1063925"/>
              <a:ext cx="92205" cy="107288"/>
            </a:xfrm>
            <a:custGeom>
              <a:avLst/>
              <a:gdLst/>
              <a:ahLst/>
              <a:cxnLst/>
              <a:rect l="l" t="t" r="r" b="b"/>
              <a:pathLst>
                <a:path w="250" h="851" extrusionOk="0">
                  <a:moveTo>
                    <a:pt x="0" y="0"/>
                  </a:moveTo>
                  <a:lnTo>
                    <a:pt x="250" y="0"/>
                  </a:lnTo>
                  <a:lnTo>
                    <a:pt x="250" y="851"/>
                  </a:lnTo>
                  <a:lnTo>
                    <a:pt x="0" y="85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78" name="Google Shape;2778;p34">
              <a:extLst>
                <a:ext uri="{FF2B5EF4-FFF2-40B4-BE49-F238E27FC236}">
                  <a16:creationId xmlns:a16="http://schemas.microsoft.com/office/drawing/2014/main" id="{0529AB2C-11D1-127C-5714-7EB21B9380AD}"/>
                </a:ext>
              </a:extLst>
            </p:cNvPr>
            <p:cNvSpPr/>
            <p:nvPr/>
          </p:nvSpPr>
          <p:spPr>
            <a:xfrm>
              <a:off x="6204535" y="1008832"/>
              <a:ext cx="92205" cy="217475"/>
            </a:xfrm>
            <a:custGeom>
              <a:avLst/>
              <a:gdLst/>
              <a:ahLst/>
              <a:cxnLst/>
              <a:rect l="l" t="t" r="r" b="b"/>
              <a:pathLst>
                <a:path w="250" h="1725" extrusionOk="0">
                  <a:moveTo>
                    <a:pt x="0" y="0"/>
                  </a:moveTo>
                  <a:lnTo>
                    <a:pt x="250" y="0"/>
                  </a:lnTo>
                  <a:lnTo>
                    <a:pt x="250" y="1725"/>
                  </a:lnTo>
                  <a:lnTo>
                    <a:pt x="0" y="172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79" name="Google Shape;2779;p34">
              <a:extLst>
                <a:ext uri="{FF2B5EF4-FFF2-40B4-BE49-F238E27FC236}">
                  <a16:creationId xmlns:a16="http://schemas.microsoft.com/office/drawing/2014/main" id="{BBD34B6E-0A91-3359-5CA8-2540424000F5}"/>
                </a:ext>
              </a:extLst>
            </p:cNvPr>
            <p:cNvSpPr/>
            <p:nvPr/>
          </p:nvSpPr>
          <p:spPr>
            <a:xfrm>
              <a:off x="5286542" y="1029823"/>
              <a:ext cx="92205" cy="175493"/>
            </a:xfrm>
            <a:custGeom>
              <a:avLst/>
              <a:gdLst/>
              <a:ahLst/>
              <a:cxnLst/>
              <a:rect l="l" t="t" r="r" b="b"/>
              <a:pathLst>
                <a:path w="250" h="1392" extrusionOk="0">
                  <a:moveTo>
                    <a:pt x="0" y="0"/>
                  </a:moveTo>
                  <a:lnTo>
                    <a:pt x="250" y="0"/>
                  </a:lnTo>
                  <a:lnTo>
                    <a:pt x="250" y="1392"/>
                  </a:lnTo>
                  <a:lnTo>
                    <a:pt x="0" y="139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80" name="Google Shape;2780;p34">
              <a:extLst>
                <a:ext uri="{FF2B5EF4-FFF2-40B4-BE49-F238E27FC236}">
                  <a16:creationId xmlns:a16="http://schemas.microsoft.com/office/drawing/2014/main" id="{AD533CD6-5182-F305-EA11-DF53BA5026D8}"/>
                </a:ext>
              </a:extLst>
            </p:cNvPr>
            <p:cNvSpPr/>
            <p:nvPr/>
          </p:nvSpPr>
          <p:spPr>
            <a:xfrm>
              <a:off x="4062797" y="1043880"/>
              <a:ext cx="92205" cy="147379"/>
            </a:xfrm>
            <a:custGeom>
              <a:avLst/>
              <a:gdLst/>
              <a:ahLst/>
              <a:cxnLst/>
              <a:rect l="l" t="t" r="r" b="b"/>
              <a:pathLst>
                <a:path w="250" h="1169" extrusionOk="0">
                  <a:moveTo>
                    <a:pt x="0" y="0"/>
                  </a:moveTo>
                  <a:lnTo>
                    <a:pt x="250" y="0"/>
                  </a:lnTo>
                  <a:lnTo>
                    <a:pt x="250" y="1169"/>
                  </a:lnTo>
                  <a:lnTo>
                    <a:pt x="0" y="1169"/>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81" name="Google Shape;2781;p34">
              <a:extLst>
                <a:ext uri="{FF2B5EF4-FFF2-40B4-BE49-F238E27FC236}">
                  <a16:creationId xmlns:a16="http://schemas.microsoft.com/office/drawing/2014/main" id="{0588A9B9-57CA-0E48-34C7-A509ED0444BD}"/>
                </a:ext>
              </a:extLst>
            </p:cNvPr>
            <p:cNvSpPr/>
            <p:nvPr/>
          </p:nvSpPr>
          <p:spPr>
            <a:xfrm>
              <a:off x="2991744" y="1043943"/>
              <a:ext cx="92205" cy="147253"/>
            </a:xfrm>
            <a:custGeom>
              <a:avLst/>
              <a:gdLst/>
              <a:ahLst/>
              <a:cxnLst/>
              <a:rect l="l" t="t" r="r" b="b"/>
              <a:pathLst>
                <a:path w="250" h="1168" extrusionOk="0">
                  <a:moveTo>
                    <a:pt x="0" y="0"/>
                  </a:moveTo>
                  <a:lnTo>
                    <a:pt x="250" y="0"/>
                  </a:lnTo>
                  <a:lnTo>
                    <a:pt x="250" y="1168"/>
                  </a:lnTo>
                  <a:lnTo>
                    <a:pt x="0" y="1168"/>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82" name="Google Shape;2782;p34">
              <a:extLst>
                <a:ext uri="{FF2B5EF4-FFF2-40B4-BE49-F238E27FC236}">
                  <a16:creationId xmlns:a16="http://schemas.microsoft.com/office/drawing/2014/main" id="{F99EF6DB-77CA-70E1-F1FA-AEF26BF16387}"/>
                </a:ext>
              </a:extLst>
            </p:cNvPr>
            <p:cNvSpPr/>
            <p:nvPr/>
          </p:nvSpPr>
          <p:spPr>
            <a:xfrm>
              <a:off x="2685624" y="1069472"/>
              <a:ext cx="92205" cy="96193"/>
            </a:xfrm>
            <a:custGeom>
              <a:avLst/>
              <a:gdLst/>
              <a:ahLst/>
              <a:cxnLst/>
              <a:rect l="l" t="t" r="r" b="b"/>
              <a:pathLst>
                <a:path w="250" h="763" extrusionOk="0">
                  <a:moveTo>
                    <a:pt x="0" y="0"/>
                  </a:moveTo>
                  <a:lnTo>
                    <a:pt x="250" y="0"/>
                  </a:lnTo>
                  <a:lnTo>
                    <a:pt x="250" y="763"/>
                  </a:lnTo>
                  <a:lnTo>
                    <a:pt x="0" y="76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83" name="Google Shape;2783;p34">
              <a:extLst>
                <a:ext uri="{FF2B5EF4-FFF2-40B4-BE49-F238E27FC236}">
                  <a16:creationId xmlns:a16="http://schemas.microsoft.com/office/drawing/2014/main" id="{6B46C0D7-E7AA-B0AD-1470-A36F3F5BE08C}"/>
                </a:ext>
              </a:extLst>
            </p:cNvPr>
            <p:cNvSpPr/>
            <p:nvPr/>
          </p:nvSpPr>
          <p:spPr>
            <a:xfrm>
              <a:off x="2379503" y="1069535"/>
              <a:ext cx="92574" cy="96067"/>
            </a:xfrm>
            <a:custGeom>
              <a:avLst/>
              <a:gdLst/>
              <a:ahLst/>
              <a:cxnLst/>
              <a:rect l="l" t="t" r="r" b="b"/>
              <a:pathLst>
                <a:path w="251" h="762" extrusionOk="0">
                  <a:moveTo>
                    <a:pt x="0" y="0"/>
                  </a:moveTo>
                  <a:lnTo>
                    <a:pt x="251" y="0"/>
                  </a:lnTo>
                  <a:lnTo>
                    <a:pt x="251" y="762"/>
                  </a:lnTo>
                  <a:lnTo>
                    <a:pt x="0" y="76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84" name="Google Shape;2784;p34">
              <a:extLst>
                <a:ext uri="{FF2B5EF4-FFF2-40B4-BE49-F238E27FC236}">
                  <a16:creationId xmlns:a16="http://schemas.microsoft.com/office/drawing/2014/main" id="{FAE869FD-85A9-25FB-BDF3-E75DB15A26FB}"/>
                </a:ext>
              </a:extLst>
            </p:cNvPr>
            <p:cNvSpPr/>
            <p:nvPr/>
          </p:nvSpPr>
          <p:spPr>
            <a:xfrm>
              <a:off x="2532563" y="1037261"/>
              <a:ext cx="92205" cy="160616"/>
            </a:xfrm>
            <a:custGeom>
              <a:avLst/>
              <a:gdLst/>
              <a:ahLst/>
              <a:cxnLst/>
              <a:rect l="l" t="t" r="r" b="b"/>
              <a:pathLst>
                <a:path w="250" h="1274" extrusionOk="0">
                  <a:moveTo>
                    <a:pt x="0" y="0"/>
                  </a:moveTo>
                  <a:lnTo>
                    <a:pt x="250" y="0"/>
                  </a:lnTo>
                  <a:lnTo>
                    <a:pt x="250" y="1274"/>
                  </a:lnTo>
                  <a:lnTo>
                    <a:pt x="0" y="127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85" name="Google Shape;2785;p34">
              <a:extLst>
                <a:ext uri="{FF2B5EF4-FFF2-40B4-BE49-F238E27FC236}">
                  <a16:creationId xmlns:a16="http://schemas.microsoft.com/office/drawing/2014/main" id="{EBBE0F70-EB4A-3B21-B7DA-186C4EEF698B}"/>
                </a:ext>
              </a:extLst>
            </p:cNvPr>
            <p:cNvSpPr/>
            <p:nvPr/>
          </p:nvSpPr>
          <p:spPr>
            <a:xfrm>
              <a:off x="3144804" y="1086996"/>
              <a:ext cx="92205" cy="61145"/>
            </a:xfrm>
            <a:custGeom>
              <a:avLst/>
              <a:gdLst/>
              <a:ahLst/>
              <a:cxnLst/>
              <a:rect l="l" t="t" r="r" b="b"/>
              <a:pathLst>
                <a:path w="250" h="485" extrusionOk="0">
                  <a:moveTo>
                    <a:pt x="0" y="0"/>
                  </a:moveTo>
                  <a:lnTo>
                    <a:pt x="250" y="0"/>
                  </a:lnTo>
                  <a:lnTo>
                    <a:pt x="250" y="485"/>
                  </a:lnTo>
                  <a:lnTo>
                    <a:pt x="0" y="48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86" name="Google Shape;2786;p34">
              <a:extLst>
                <a:ext uri="{FF2B5EF4-FFF2-40B4-BE49-F238E27FC236}">
                  <a16:creationId xmlns:a16="http://schemas.microsoft.com/office/drawing/2014/main" id="{8AB96B8C-10FE-D624-B3E4-96C939C2615B}"/>
                </a:ext>
              </a:extLst>
            </p:cNvPr>
            <p:cNvSpPr/>
            <p:nvPr/>
          </p:nvSpPr>
          <p:spPr>
            <a:xfrm>
              <a:off x="3603617" y="1086996"/>
              <a:ext cx="92574" cy="61145"/>
            </a:xfrm>
            <a:custGeom>
              <a:avLst/>
              <a:gdLst/>
              <a:ahLst/>
              <a:cxnLst/>
              <a:rect l="l" t="t" r="r" b="b"/>
              <a:pathLst>
                <a:path w="251" h="485" extrusionOk="0">
                  <a:moveTo>
                    <a:pt x="0" y="0"/>
                  </a:moveTo>
                  <a:lnTo>
                    <a:pt x="251" y="0"/>
                  </a:lnTo>
                  <a:lnTo>
                    <a:pt x="251" y="485"/>
                  </a:lnTo>
                  <a:lnTo>
                    <a:pt x="0" y="48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87" name="Google Shape;2787;p34">
              <a:extLst>
                <a:ext uri="{FF2B5EF4-FFF2-40B4-BE49-F238E27FC236}">
                  <a16:creationId xmlns:a16="http://schemas.microsoft.com/office/drawing/2014/main" id="{C91219CC-490A-5F24-0C25-2B5623619CC6}"/>
                </a:ext>
              </a:extLst>
            </p:cNvPr>
            <p:cNvSpPr/>
            <p:nvPr/>
          </p:nvSpPr>
          <p:spPr>
            <a:xfrm>
              <a:off x="4215858" y="1086996"/>
              <a:ext cx="92205" cy="61145"/>
            </a:xfrm>
            <a:custGeom>
              <a:avLst/>
              <a:gdLst/>
              <a:ahLst/>
              <a:cxnLst/>
              <a:rect l="l" t="t" r="r" b="b"/>
              <a:pathLst>
                <a:path w="250" h="485" extrusionOk="0">
                  <a:moveTo>
                    <a:pt x="0" y="0"/>
                  </a:moveTo>
                  <a:lnTo>
                    <a:pt x="250" y="0"/>
                  </a:lnTo>
                  <a:lnTo>
                    <a:pt x="250" y="485"/>
                  </a:lnTo>
                  <a:lnTo>
                    <a:pt x="0" y="48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88" name="Google Shape;2788;p34">
              <a:extLst>
                <a:ext uri="{FF2B5EF4-FFF2-40B4-BE49-F238E27FC236}">
                  <a16:creationId xmlns:a16="http://schemas.microsoft.com/office/drawing/2014/main" id="{48DB4079-8D2F-C051-292C-1037C2C2CAC5}"/>
                </a:ext>
              </a:extLst>
            </p:cNvPr>
            <p:cNvSpPr/>
            <p:nvPr/>
          </p:nvSpPr>
          <p:spPr>
            <a:xfrm>
              <a:off x="4980422" y="1002717"/>
              <a:ext cx="92205" cy="229704"/>
            </a:xfrm>
            <a:custGeom>
              <a:avLst/>
              <a:gdLst/>
              <a:ahLst/>
              <a:cxnLst/>
              <a:rect l="l" t="t" r="r" b="b"/>
              <a:pathLst>
                <a:path w="250" h="1822" extrusionOk="0">
                  <a:moveTo>
                    <a:pt x="0" y="0"/>
                  </a:moveTo>
                  <a:lnTo>
                    <a:pt x="250" y="0"/>
                  </a:lnTo>
                  <a:lnTo>
                    <a:pt x="250" y="1822"/>
                  </a:lnTo>
                  <a:lnTo>
                    <a:pt x="0" y="182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89" name="Google Shape;2789;p34">
              <a:extLst>
                <a:ext uri="{FF2B5EF4-FFF2-40B4-BE49-F238E27FC236}">
                  <a16:creationId xmlns:a16="http://schemas.microsoft.com/office/drawing/2014/main" id="{A727DA1A-704F-8536-62C1-5FDB0B8E1A55}"/>
                </a:ext>
              </a:extLst>
            </p:cNvPr>
            <p:cNvSpPr/>
            <p:nvPr/>
          </p:nvSpPr>
          <p:spPr>
            <a:xfrm>
              <a:off x="4674301" y="1098532"/>
              <a:ext cx="92205" cy="38074"/>
            </a:xfrm>
            <a:custGeom>
              <a:avLst/>
              <a:gdLst/>
              <a:ahLst/>
              <a:cxnLst/>
              <a:rect l="l" t="t" r="r" b="b"/>
              <a:pathLst>
                <a:path w="250" h="302" extrusionOk="0">
                  <a:moveTo>
                    <a:pt x="0" y="0"/>
                  </a:moveTo>
                  <a:lnTo>
                    <a:pt x="250" y="0"/>
                  </a:lnTo>
                  <a:lnTo>
                    <a:pt x="250" y="302"/>
                  </a:lnTo>
                  <a:lnTo>
                    <a:pt x="0" y="3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90" name="Google Shape;2790;p34">
              <a:extLst>
                <a:ext uri="{FF2B5EF4-FFF2-40B4-BE49-F238E27FC236}">
                  <a16:creationId xmlns:a16="http://schemas.microsoft.com/office/drawing/2014/main" id="{496CB69D-4923-FAFB-9CE9-1E73C4832FAD}"/>
                </a:ext>
              </a:extLst>
            </p:cNvPr>
            <p:cNvSpPr/>
            <p:nvPr/>
          </p:nvSpPr>
          <p:spPr>
            <a:xfrm>
              <a:off x="5592294" y="1098532"/>
              <a:ext cx="92574" cy="38074"/>
            </a:xfrm>
            <a:custGeom>
              <a:avLst/>
              <a:gdLst/>
              <a:ahLst/>
              <a:cxnLst/>
              <a:rect l="l" t="t" r="r" b="b"/>
              <a:pathLst>
                <a:path w="251" h="302" extrusionOk="0">
                  <a:moveTo>
                    <a:pt x="0" y="0"/>
                  </a:moveTo>
                  <a:lnTo>
                    <a:pt x="251" y="0"/>
                  </a:lnTo>
                  <a:lnTo>
                    <a:pt x="251" y="302"/>
                  </a:lnTo>
                  <a:lnTo>
                    <a:pt x="0" y="3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91" name="Google Shape;2791;p34">
              <a:extLst>
                <a:ext uri="{FF2B5EF4-FFF2-40B4-BE49-F238E27FC236}">
                  <a16:creationId xmlns:a16="http://schemas.microsoft.com/office/drawing/2014/main" id="{4A346262-4483-B582-1E88-1AF92E6762C0}"/>
                </a:ext>
              </a:extLst>
            </p:cNvPr>
            <p:cNvSpPr/>
            <p:nvPr/>
          </p:nvSpPr>
          <p:spPr>
            <a:xfrm>
              <a:off x="6051475" y="1098532"/>
              <a:ext cx="92205" cy="38074"/>
            </a:xfrm>
            <a:custGeom>
              <a:avLst/>
              <a:gdLst/>
              <a:ahLst/>
              <a:cxnLst/>
              <a:rect l="l" t="t" r="r" b="b"/>
              <a:pathLst>
                <a:path w="250" h="302" extrusionOk="0">
                  <a:moveTo>
                    <a:pt x="0" y="0"/>
                  </a:moveTo>
                  <a:lnTo>
                    <a:pt x="250" y="0"/>
                  </a:lnTo>
                  <a:lnTo>
                    <a:pt x="250" y="302"/>
                  </a:lnTo>
                  <a:lnTo>
                    <a:pt x="0" y="3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92" name="Google Shape;2792;p34">
              <a:extLst>
                <a:ext uri="{FF2B5EF4-FFF2-40B4-BE49-F238E27FC236}">
                  <a16:creationId xmlns:a16="http://schemas.microsoft.com/office/drawing/2014/main" id="{1C1A6D1D-F37C-0043-F5DB-8C79E0E188B0}"/>
                </a:ext>
              </a:extLst>
            </p:cNvPr>
            <p:cNvSpPr/>
            <p:nvPr/>
          </p:nvSpPr>
          <p:spPr>
            <a:xfrm>
              <a:off x="2838684" y="1102314"/>
              <a:ext cx="92205" cy="30510"/>
            </a:xfrm>
            <a:custGeom>
              <a:avLst/>
              <a:gdLst/>
              <a:ahLst/>
              <a:cxnLst/>
              <a:rect l="l" t="t" r="r" b="b"/>
              <a:pathLst>
                <a:path w="250" h="242" extrusionOk="0">
                  <a:moveTo>
                    <a:pt x="0" y="0"/>
                  </a:moveTo>
                  <a:lnTo>
                    <a:pt x="250" y="0"/>
                  </a:lnTo>
                  <a:lnTo>
                    <a:pt x="250" y="242"/>
                  </a:lnTo>
                  <a:lnTo>
                    <a:pt x="0" y="242"/>
                  </a:lnTo>
                  <a:lnTo>
                    <a:pt x="0" y="0"/>
                  </a:lnTo>
                  <a:close/>
                </a:path>
              </a:pathLst>
            </a:custGeom>
            <a:solidFill>
              <a:schemeClr val="accent1"/>
            </a:solidFill>
            <a:ln>
              <a:noFill/>
            </a:ln>
          </p:spPr>
          <p:txBody>
            <a:bodyPr spcFirstLastPara="1" wrap="square" lIns="90000" tIns="42100" rIns="90000" bIns="421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93" name="Google Shape;2793;p34">
              <a:extLst>
                <a:ext uri="{FF2B5EF4-FFF2-40B4-BE49-F238E27FC236}">
                  <a16:creationId xmlns:a16="http://schemas.microsoft.com/office/drawing/2014/main" id="{6CA479FE-5F6A-69B3-6B88-AD3628810980}"/>
                </a:ext>
              </a:extLst>
            </p:cNvPr>
            <p:cNvSpPr/>
            <p:nvPr/>
          </p:nvSpPr>
          <p:spPr>
            <a:xfrm>
              <a:off x="2226811" y="998179"/>
              <a:ext cx="92205" cy="238781"/>
            </a:xfrm>
            <a:custGeom>
              <a:avLst/>
              <a:gdLst/>
              <a:ahLst/>
              <a:cxnLst/>
              <a:rect l="l" t="t" r="r" b="b"/>
              <a:pathLst>
                <a:path w="250" h="1894" extrusionOk="0">
                  <a:moveTo>
                    <a:pt x="0" y="0"/>
                  </a:moveTo>
                  <a:lnTo>
                    <a:pt x="250" y="0"/>
                  </a:lnTo>
                  <a:lnTo>
                    <a:pt x="250" y="1894"/>
                  </a:lnTo>
                  <a:lnTo>
                    <a:pt x="0" y="189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2794" name="Google Shape;2794;p34">
            <a:extLst>
              <a:ext uri="{FF2B5EF4-FFF2-40B4-BE49-F238E27FC236}">
                <a16:creationId xmlns:a16="http://schemas.microsoft.com/office/drawing/2014/main" id="{49391EC2-727D-42A6-99B9-E58FE5C8800B}"/>
              </a:ext>
            </a:extLst>
          </p:cNvPr>
          <p:cNvGrpSpPr/>
          <p:nvPr/>
        </p:nvGrpSpPr>
        <p:grpSpPr>
          <a:xfrm rot="10800000">
            <a:off x="2282274" y="615704"/>
            <a:ext cx="4528741" cy="453231"/>
            <a:chOff x="2226811" y="890954"/>
            <a:chExt cx="4528741" cy="453231"/>
          </a:xfrm>
        </p:grpSpPr>
        <p:sp>
          <p:nvSpPr>
            <p:cNvPr id="2795" name="Google Shape;2795;p34">
              <a:extLst>
                <a:ext uri="{FF2B5EF4-FFF2-40B4-BE49-F238E27FC236}">
                  <a16:creationId xmlns:a16="http://schemas.microsoft.com/office/drawing/2014/main" id="{A9A14492-0E14-2B0E-0145-C62926046111}"/>
                </a:ext>
              </a:extLst>
            </p:cNvPr>
            <p:cNvSpPr/>
            <p:nvPr/>
          </p:nvSpPr>
          <p:spPr>
            <a:xfrm>
              <a:off x="3450556" y="1023015"/>
              <a:ext cx="92574" cy="189109"/>
            </a:xfrm>
            <a:custGeom>
              <a:avLst/>
              <a:gdLst/>
              <a:ahLst/>
              <a:cxnLst/>
              <a:rect l="l" t="t" r="r" b="b"/>
              <a:pathLst>
                <a:path w="251" h="1500" extrusionOk="0">
                  <a:moveTo>
                    <a:pt x="0" y="0"/>
                  </a:moveTo>
                  <a:lnTo>
                    <a:pt x="251" y="0"/>
                  </a:lnTo>
                  <a:lnTo>
                    <a:pt x="251" y="1500"/>
                  </a:lnTo>
                  <a:lnTo>
                    <a:pt x="0" y="1500"/>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96" name="Google Shape;2796;p34">
              <a:extLst>
                <a:ext uri="{FF2B5EF4-FFF2-40B4-BE49-F238E27FC236}">
                  <a16:creationId xmlns:a16="http://schemas.microsoft.com/office/drawing/2014/main" id="{15F0BD83-102C-70B7-29DB-F346F66DC62E}"/>
                </a:ext>
              </a:extLst>
            </p:cNvPr>
            <p:cNvSpPr/>
            <p:nvPr/>
          </p:nvSpPr>
          <p:spPr>
            <a:xfrm>
              <a:off x="3909737" y="948569"/>
              <a:ext cx="92205" cy="338000"/>
            </a:xfrm>
            <a:custGeom>
              <a:avLst/>
              <a:gdLst/>
              <a:ahLst/>
              <a:cxnLst/>
              <a:rect l="l" t="t" r="r" b="b"/>
              <a:pathLst>
                <a:path w="250" h="2681" extrusionOk="0">
                  <a:moveTo>
                    <a:pt x="0" y="0"/>
                  </a:moveTo>
                  <a:lnTo>
                    <a:pt x="250" y="0"/>
                  </a:lnTo>
                  <a:lnTo>
                    <a:pt x="250" y="2681"/>
                  </a:lnTo>
                  <a:lnTo>
                    <a:pt x="0" y="2681"/>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97" name="Google Shape;2797;p34">
              <a:extLst>
                <a:ext uri="{FF2B5EF4-FFF2-40B4-BE49-F238E27FC236}">
                  <a16:creationId xmlns:a16="http://schemas.microsoft.com/office/drawing/2014/main" id="{29D95304-19D9-65EA-D437-FDB86FDA56EA}"/>
                </a:ext>
              </a:extLst>
            </p:cNvPr>
            <p:cNvSpPr/>
            <p:nvPr/>
          </p:nvSpPr>
          <p:spPr>
            <a:xfrm>
              <a:off x="4521241" y="890954"/>
              <a:ext cx="92574" cy="453231"/>
            </a:xfrm>
            <a:custGeom>
              <a:avLst/>
              <a:gdLst/>
              <a:ahLst/>
              <a:cxnLst/>
              <a:rect l="l" t="t" r="r" b="b"/>
              <a:pathLst>
                <a:path w="251" h="3595" extrusionOk="0">
                  <a:moveTo>
                    <a:pt x="0" y="0"/>
                  </a:moveTo>
                  <a:lnTo>
                    <a:pt x="251" y="0"/>
                  </a:lnTo>
                  <a:lnTo>
                    <a:pt x="251" y="3595"/>
                  </a:lnTo>
                  <a:lnTo>
                    <a:pt x="0" y="359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98" name="Google Shape;2798;p34">
              <a:extLst>
                <a:ext uri="{FF2B5EF4-FFF2-40B4-BE49-F238E27FC236}">
                  <a16:creationId xmlns:a16="http://schemas.microsoft.com/office/drawing/2014/main" id="{0CC5A4AC-0514-294F-F375-2EB33CAEFA69}"/>
                </a:ext>
              </a:extLst>
            </p:cNvPr>
            <p:cNvSpPr/>
            <p:nvPr/>
          </p:nvSpPr>
          <p:spPr>
            <a:xfrm>
              <a:off x="5439602" y="925498"/>
              <a:ext cx="92205" cy="384143"/>
            </a:xfrm>
            <a:custGeom>
              <a:avLst/>
              <a:gdLst/>
              <a:ahLst/>
              <a:cxnLst/>
              <a:rect l="l" t="t" r="r" b="b"/>
              <a:pathLst>
                <a:path w="250" h="3047" extrusionOk="0">
                  <a:moveTo>
                    <a:pt x="0" y="0"/>
                  </a:moveTo>
                  <a:lnTo>
                    <a:pt x="250" y="0"/>
                  </a:lnTo>
                  <a:lnTo>
                    <a:pt x="250" y="3047"/>
                  </a:lnTo>
                  <a:lnTo>
                    <a:pt x="0" y="3047"/>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99" name="Google Shape;2799;p34">
              <a:extLst>
                <a:ext uri="{FF2B5EF4-FFF2-40B4-BE49-F238E27FC236}">
                  <a16:creationId xmlns:a16="http://schemas.microsoft.com/office/drawing/2014/main" id="{41C328AD-673D-C5E1-F5F7-D1FA5BC13B2F}"/>
                </a:ext>
              </a:extLst>
            </p:cNvPr>
            <p:cNvSpPr/>
            <p:nvPr/>
          </p:nvSpPr>
          <p:spPr>
            <a:xfrm>
              <a:off x="4827361" y="985508"/>
              <a:ext cx="92205" cy="264122"/>
            </a:xfrm>
            <a:custGeom>
              <a:avLst/>
              <a:gdLst/>
              <a:ahLst/>
              <a:cxnLst/>
              <a:rect l="l" t="t" r="r" b="b"/>
              <a:pathLst>
                <a:path w="250" h="2095" extrusionOk="0">
                  <a:moveTo>
                    <a:pt x="0" y="0"/>
                  </a:moveTo>
                  <a:lnTo>
                    <a:pt x="250" y="0"/>
                  </a:lnTo>
                  <a:lnTo>
                    <a:pt x="250" y="2095"/>
                  </a:lnTo>
                  <a:lnTo>
                    <a:pt x="0" y="209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00" name="Google Shape;2800;p34">
              <a:extLst>
                <a:ext uri="{FF2B5EF4-FFF2-40B4-BE49-F238E27FC236}">
                  <a16:creationId xmlns:a16="http://schemas.microsoft.com/office/drawing/2014/main" id="{AE33A416-8FC2-7BAF-D0BD-7847DD37B15F}"/>
                </a:ext>
              </a:extLst>
            </p:cNvPr>
            <p:cNvSpPr/>
            <p:nvPr/>
          </p:nvSpPr>
          <p:spPr>
            <a:xfrm>
              <a:off x="3297865" y="1043880"/>
              <a:ext cx="92205" cy="147379"/>
            </a:xfrm>
            <a:custGeom>
              <a:avLst/>
              <a:gdLst/>
              <a:ahLst/>
              <a:cxnLst/>
              <a:rect l="l" t="t" r="r" b="b"/>
              <a:pathLst>
                <a:path w="250" h="1169" extrusionOk="0">
                  <a:moveTo>
                    <a:pt x="0" y="0"/>
                  </a:moveTo>
                  <a:lnTo>
                    <a:pt x="250" y="0"/>
                  </a:lnTo>
                  <a:lnTo>
                    <a:pt x="250" y="1169"/>
                  </a:lnTo>
                  <a:lnTo>
                    <a:pt x="0" y="1169"/>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01" name="Google Shape;2801;p34">
              <a:extLst>
                <a:ext uri="{FF2B5EF4-FFF2-40B4-BE49-F238E27FC236}">
                  <a16:creationId xmlns:a16="http://schemas.microsoft.com/office/drawing/2014/main" id="{F8A59D4E-9932-9E79-009C-3996A9E3062F}"/>
                </a:ext>
              </a:extLst>
            </p:cNvPr>
            <p:cNvSpPr/>
            <p:nvPr/>
          </p:nvSpPr>
          <p:spPr>
            <a:xfrm>
              <a:off x="3756677" y="1043943"/>
              <a:ext cx="92205" cy="147253"/>
            </a:xfrm>
            <a:custGeom>
              <a:avLst/>
              <a:gdLst/>
              <a:ahLst/>
              <a:cxnLst/>
              <a:rect l="l" t="t" r="r" b="b"/>
              <a:pathLst>
                <a:path w="250" h="1168" extrusionOk="0">
                  <a:moveTo>
                    <a:pt x="0" y="0"/>
                  </a:moveTo>
                  <a:lnTo>
                    <a:pt x="250" y="0"/>
                  </a:lnTo>
                  <a:lnTo>
                    <a:pt x="250" y="1168"/>
                  </a:lnTo>
                  <a:lnTo>
                    <a:pt x="0" y="1168"/>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02" name="Google Shape;2802;p34">
              <a:extLst>
                <a:ext uri="{FF2B5EF4-FFF2-40B4-BE49-F238E27FC236}">
                  <a16:creationId xmlns:a16="http://schemas.microsoft.com/office/drawing/2014/main" id="{7915FA54-9E07-E1EC-A1B0-C7951459C636}"/>
                </a:ext>
              </a:extLst>
            </p:cNvPr>
            <p:cNvSpPr/>
            <p:nvPr/>
          </p:nvSpPr>
          <p:spPr>
            <a:xfrm>
              <a:off x="4368549" y="978764"/>
              <a:ext cx="92574" cy="277612"/>
            </a:xfrm>
            <a:custGeom>
              <a:avLst/>
              <a:gdLst/>
              <a:ahLst/>
              <a:cxnLst/>
              <a:rect l="l" t="t" r="r" b="b"/>
              <a:pathLst>
                <a:path w="251" h="2202" extrusionOk="0">
                  <a:moveTo>
                    <a:pt x="0" y="0"/>
                  </a:moveTo>
                  <a:lnTo>
                    <a:pt x="251" y="0"/>
                  </a:lnTo>
                  <a:lnTo>
                    <a:pt x="251" y="2202"/>
                  </a:lnTo>
                  <a:lnTo>
                    <a:pt x="0" y="220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03" name="Google Shape;2803;p34">
              <a:extLst>
                <a:ext uri="{FF2B5EF4-FFF2-40B4-BE49-F238E27FC236}">
                  <a16:creationId xmlns:a16="http://schemas.microsoft.com/office/drawing/2014/main" id="{63F9E813-A2CC-A0F5-C8EC-3E0E1040192D}"/>
                </a:ext>
              </a:extLst>
            </p:cNvPr>
            <p:cNvSpPr/>
            <p:nvPr/>
          </p:nvSpPr>
          <p:spPr>
            <a:xfrm>
              <a:off x="5133482" y="1056802"/>
              <a:ext cx="92205" cy="121534"/>
            </a:xfrm>
            <a:custGeom>
              <a:avLst/>
              <a:gdLst/>
              <a:ahLst/>
              <a:cxnLst/>
              <a:rect l="l" t="t" r="r" b="b"/>
              <a:pathLst>
                <a:path w="250" h="964" extrusionOk="0">
                  <a:moveTo>
                    <a:pt x="0" y="0"/>
                  </a:moveTo>
                  <a:lnTo>
                    <a:pt x="250" y="0"/>
                  </a:lnTo>
                  <a:lnTo>
                    <a:pt x="250" y="964"/>
                  </a:lnTo>
                  <a:lnTo>
                    <a:pt x="0" y="964"/>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04" name="Google Shape;2804;p34">
              <a:extLst>
                <a:ext uri="{FF2B5EF4-FFF2-40B4-BE49-F238E27FC236}">
                  <a16:creationId xmlns:a16="http://schemas.microsoft.com/office/drawing/2014/main" id="{DE1F90DA-E175-8D35-0B5C-8983429B728F}"/>
                </a:ext>
              </a:extLst>
            </p:cNvPr>
            <p:cNvSpPr/>
            <p:nvPr/>
          </p:nvSpPr>
          <p:spPr>
            <a:xfrm>
              <a:off x="5898415" y="1087186"/>
              <a:ext cx="92205" cy="60767"/>
            </a:xfrm>
            <a:custGeom>
              <a:avLst/>
              <a:gdLst/>
              <a:ahLst/>
              <a:cxnLst/>
              <a:rect l="l" t="t" r="r" b="b"/>
              <a:pathLst>
                <a:path w="250" h="482" extrusionOk="0">
                  <a:moveTo>
                    <a:pt x="0" y="0"/>
                  </a:moveTo>
                  <a:lnTo>
                    <a:pt x="250" y="0"/>
                  </a:lnTo>
                  <a:lnTo>
                    <a:pt x="250" y="482"/>
                  </a:lnTo>
                  <a:lnTo>
                    <a:pt x="0" y="48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05" name="Google Shape;2805;p34">
              <a:extLst>
                <a:ext uri="{FF2B5EF4-FFF2-40B4-BE49-F238E27FC236}">
                  <a16:creationId xmlns:a16="http://schemas.microsoft.com/office/drawing/2014/main" id="{CDE0C5C1-83A4-007F-47AD-D86F1FD8FFE0}"/>
                </a:ext>
              </a:extLst>
            </p:cNvPr>
            <p:cNvSpPr/>
            <p:nvPr/>
          </p:nvSpPr>
          <p:spPr>
            <a:xfrm>
              <a:off x="5745354" y="1039846"/>
              <a:ext cx="92205" cy="155447"/>
            </a:xfrm>
            <a:custGeom>
              <a:avLst/>
              <a:gdLst/>
              <a:ahLst/>
              <a:cxnLst/>
              <a:rect l="l" t="t" r="r" b="b"/>
              <a:pathLst>
                <a:path w="250" h="1233" extrusionOk="0">
                  <a:moveTo>
                    <a:pt x="0" y="0"/>
                  </a:moveTo>
                  <a:lnTo>
                    <a:pt x="250" y="0"/>
                  </a:lnTo>
                  <a:lnTo>
                    <a:pt x="250" y="1233"/>
                  </a:lnTo>
                  <a:lnTo>
                    <a:pt x="0" y="123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06" name="Google Shape;2806;p34">
              <a:extLst>
                <a:ext uri="{FF2B5EF4-FFF2-40B4-BE49-F238E27FC236}">
                  <a16:creationId xmlns:a16="http://schemas.microsoft.com/office/drawing/2014/main" id="{3F0AFBA4-EA72-29C4-8B8B-FDDA5F425404}"/>
                </a:ext>
              </a:extLst>
            </p:cNvPr>
            <p:cNvSpPr/>
            <p:nvPr/>
          </p:nvSpPr>
          <p:spPr>
            <a:xfrm>
              <a:off x="6510287" y="1053083"/>
              <a:ext cx="92574" cy="128972"/>
            </a:xfrm>
            <a:custGeom>
              <a:avLst/>
              <a:gdLst/>
              <a:ahLst/>
              <a:cxnLst/>
              <a:rect l="l" t="t" r="r" b="b"/>
              <a:pathLst>
                <a:path w="251" h="1023" extrusionOk="0">
                  <a:moveTo>
                    <a:pt x="0" y="0"/>
                  </a:moveTo>
                  <a:lnTo>
                    <a:pt x="251" y="0"/>
                  </a:lnTo>
                  <a:lnTo>
                    <a:pt x="251" y="1023"/>
                  </a:lnTo>
                  <a:lnTo>
                    <a:pt x="0" y="102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07" name="Google Shape;2807;p34">
              <a:extLst>
                <a:ext uri="{FF2B5EF4-FFF2-40B4-BE49-F238E27FC236}">
                  <a16:creationId xmlns:a16="http://schemas.microsoft.com/office/drawing/2014/main" id="{FA430510-1E45-73EB-9A6B-8128CB9DA8EF}"/>
                </a:ext>
              </a:extLst>
            </p:cNvPr>
            <p:cNvSpPr/>
            <p:nvPr/>
          </p:nvSpPr>
          <p:spPr>
            <a:xfrm>
              <a:off x="6357595" y="1073255"/>
              <a:ext cx="92205" cy="88629"/>
            </a:xfrm>
            <a:custGeom>
              <a:avLst/>
              <a:gdLst/>
              <a:ahLst/>
              <a:cxnLst/>
              <a:rect l="l" t="t" r="r" b="b"/>
              <a:pathLst>
                <a:path w="250" h="703" extrusionOk="0">
                  <a:moveTo>
                    <a:pt x="0" y="0"/>
                  </a:moveTo>
                  <a:lnTo>
                    <a:pt x="250" y="0"/>
                  </a:lnTo>
                  <a:lnTo>
                    <a:pt x="250" y="703"/>
                  </a:lnTo>
                  <a:lnTo>
                    <a:pt x="0" y="70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08" name="Google Shape;2808;p34">
              <a:extLst>
                <a:ext uri="{FF2B5EF4-FFF2-40B4-BE49-F238E27FC236}">
                  <a16:creationId xmlns:a16="http://schemas.microsoft.com/office/drawing/2014/main" id="{B05DAA80-3768-2EBC-F455-8E77E3BD0EDB}"/>
                </a:ext>
              </a:extLst>
            </p:cNvPr>
            <p:cNvSpPr/>
            <p:nvPr/>
          </p:nvSpPr>
          <p:spPr>
            <a:xfrm>
              <a:off x="6663347" y="1063925"/>
              <a:ext cx="92205" cy="107288"/>
            </a:xfrm>
            <a:custGeom>
              <a:avLst/>
              <a:gdLst/>
              <a:ahLst/>
              <a:cxnLst/>
              <a:rect l="l" t="t" r="r" b="b"/>
              <a:pathLst>
                <a:path w="250" h="851" extrusionOk="0">
                  <a:moveTo>
                    <a:pt x="0" y="0"/>
                  </a:moveTo>
                  <a:lnTo>
                    <a:pt x="250" y="0"/>
                  </a:lnTo>
                  <a:lnTo>
                    <a:pt x="250" y="851"/>
                  </a:lnTo>
                  <a:lnTo>
                    <a:pt x="0" y="851"/>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09" name="Google Shape;2809;p34">
              <a:extLst>
                <a:ext uri="{FF2B5EF4-FFF2-40B4-BE49-F238E27FC236}">
                  <a16:creationId xmlns:a16="http://schemas.microsoft.com/office/drawing/2014/main" id="{6C21C722-AC4C-490A-4369-52A56BE239C4}"/>
                </a:ext>
              </a:extLst>
            </p:cNvPr>
            <p:cNvSpPr/>
            <p:nvPr/>
          </p:nvSpPr>
          <p:spPr>
            <a:xfrm>
              <a:off x="6204535" y="1008832"/>
              <a:ext cx="92205" cy="217475"/>
            </a:xfrm>
            <a:custGeom>
              <a:avLst/>
              <a:gdLst/>
              <a:ahLst/>
              <a:cxnLst/>
              <a:rect l="l" t="t" r="r" b="b"/>
              <a:pathLst>
                <a:path w="250" h="1725" extrusionOk="0">
                  <a:moveTo>
                    <a:pt x="0" y="0"/>
                  </a:moveTo>
                  <a:lnTo>
                    <a:pt x="250" y="0"/>
                  </a:lnTo>
                  <a:lnTo>
                    <a:pt x="250" y="1725"/>
                  </a:lnTo>
                  <a:lnTo>
                    <a:pt x="0" y="172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10" name="Google Shape;2810;p34">
              <a:extLst>
                <a:ext uri="{FF2B5EF4-FFF2-40B4-BE49-F238E27FC236}">
                  <a16:creationId xmlns:a16="http://schemas.microsoft.com/office/drawing/2014/main" id="{CC2F2F25-A8F2-F3BF-01F3-1980D6B2D93E}"/>
                </a:ext>
              </a:extLst>
            </p:cNvPr>
            <p:cNvSpPr/>
            <p:nvPr/>
          </p:nvSpPr>
          <p:spPr>
            <a:xfrm>
              <a:off x="5286542" y="1029823"/>
              <a:ext cx="92205" cy="175493"/>
            </a:xfrm>
            <a:custGeom>
              <a:avLst/>
              <a:gdLst/>
              <a:ahLst/>
              <a:cxnLst/>
              <a:rect l="l" t="t" r="r" b="b"/>
              <a:pathLst>
                <a:path w="250" h="1392" extrusionOk="0">
                  <a:moveTo>
                    <a:pt x="0" y="0"/>
                  </a:moveTo>
                  <a:lnTo>
                    <a:pt x="250" y="0"/>
                  </a:lnTo>
                  <a:lnTo>
                    <a:pt x="250" y="1392"/>
                  </a:lnTo>
                  <a:lnTo>
                    <a:pt x="0" y="139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11" name="Google Shape;2811;p34">
              <a:extLst>
                <a:ext uri="{FF2B5EF4-FFF2-40B4-BE49-F238E27FC236}">
                  <a16:creationId xmlns:a16="http://schemas.microsoft.com/office/drawing/2014/main" id="{7E932090-D9A0-7293-11DA-079E872980CD}"/>
                </a:ext>
              </a:extLst>
            </p:cNvPr>
            <p:cNvSpPr/>
            <p:nvPr/>
          </p:nvSpPr>
          <p:spPr>
            <a:xfrm>
              <a:off x="4062797" y="1043880"/>
              <a:ext cx="92205" cy="147379"/>
            </a:xfrm>
            <a:custGeom>
              <a:avLst/>
              <a:gdLst/>
              <a:ahLst/>
              <a:cxnLst/>
              <a:rect l="l" t="t" r="r" b="b"/>
              <a:pathLst>
                <a:path w="250" h="1169" extrusionOk="0">
                  <a:moveTo>
                    <a:pt x="0" y="0"/>
                  </a:moveTo>
                  <a:lnTo>
                    <a:pt x="250" y="0"/>
                  </a:lnTo>
                  <a:lnTo>
                    <a:pt x="250" y="1169"/>
                  </a:lnTo>
                  <a:lnTo>
                    <a:pt x="0" y="1169"/>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12" name="Google Shape;2812;p34">
              <a:extLst>
                <a:ext uri="{FF2B5EF4-FFF2-40B4-BE49-F238E27FC236}">
                  <a16:creationId xmlns:a16="http://schemas.microsoft.com/office/drawing/2014/main" id="{CABF5F81-9C9C-7667-A8F8-C13F6912C0DE}"/>
                </a:ext>
              </a:extLst>
            </p:cNvPr>
            <p:cNvSpPr/>
            <p:nvPr/>
          </p:nvSpPr>
          <p:spPr>
            <a:xfrm>
              <a:off x="2991744" y="1043943"/>
              <a:ext cx="92205" cy="147253"/>
            </a:xfrm>
            <a:custGeom>
              <a:avLst/>
              <a:gdLst/>
              <a:ahLst/>
              <a:cxnLst/>
              <a:rect l="l" t="t" r="r" b="b"/>
              <a:pathLst>
                <a:path w="250" h="1168" extrusionOk="0">
                  <a:moveTo>
                    <a:pt x="0" y="0"/>
                  </a:moveTo>
                  <a:lnTo>
                    <a:pt x="250" y="0"/>
                  </a:lnTo>
                  <a:lnTo>
                    <a:pt x="250" y="1168"/>
                  </a:lnTo>
                  <a:lnTo>
                    <a:pt x="0" y="1168"/>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13" name="Google Shape;2813;p34">
              <a:extLst>
                <a:ext uri="{FF2B5EF4-FFF2-40B4-BE49-F238E27FC236}">
                  <a16:creationId xmlns:a16="http://schemas.microsoft.com/office/drawing/2014/main" id="{7710610A-8E75-E2C1-9978-9A266151CA7E}"/>
                </a:ext>
              </a:extLst>
            </p:cNvPr>
            <p:cNvSpPr/>
            <p:nvPr/>
          </p:nvSpPr>
          <p:spPr>
            <a:xfrm>
              <a:off x="2685624" y="1069472"/>
              <a:ext cx="92205" cy="96193"/>
            </a:xfrm>
            <a:custGeom>
              <a:avLst/>
              <a:gdLst/>
              <a:ahLst/>
              <a:cxnLst/>
              <a:rect l="l" t="t" r="r" b="b"/>
              <a:pathLst>
                <a:path w="250" h="763" extrusionOk="0">
                  <a:moveTo>
                    <a:pt x="0" y="0"/>
                  </a:moveTo>
                  <a:lnTo>
                    <a:pt x="250" y="0"/>
                  </a:lnTo>
                  <a:lnTo>
                    <a:pt x="250" y="763"/>
                  </a:lnTo>
                  <a:lnTo>
                    <a:pt x="0" y="76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14" name="Google Shape;2814;p34">
              <a:extLst>
                <a:ext uri="{FF2B5EF4-FFF2-40B4-BE49-F238E27FC236}">
                  <a16:creationId xmlns:a16="http://schemas.microsoft.com/office/drawing/2014/main" id="{465B3A51-ECB2-E92F-13DD-CD049D0C59F8}"/>
                </a:ext>
              </a:extLst>
            </p:cNvPr>
            <p:cNvSpPr/>
            <p:nvPr/>
          </p:nvSpPr>
          <p:spPr>
            <a:xfrm>
              <a:off x="2379503" y="1069535"/>
              <a:ext cx="92574" cy="96067"/>
            </a:xfrm>
            <a:custGeom>
              <a:avLst/>
              <a:gdLst/>
              <a:ahLst/>
              <a:cxnLst/>
              <a:rect l="l" t="t" r="r" b="b"/>
              <a:pathLst>
                <a:path w="251" h="762" extrusionOk="0">
                  <a:moveTo>
                    <a:pt x="0" y="0"/>
                  </a:moveTo>
                  <a:lnTo>
                    <a:pt x="251" y="0"/>
                  </a:lnTo>
                  <a:lnTo>
                    <a:pt x="251" y="762"/>
                  </a:lnTo>
                  <a:lnTo>
                    <a:pt x="0" y="76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15" name="Google Shape;2815;p34">
              <a:extLst>
                <a:ext uri="{FF2B5EF4-FFF2-40B4-BE49-F238E27FC236}">
                  <a16:creationId xmlns:a16="http://schemas.microsoft.com/office/drawing/2014/main" id="{FE8314FA-C87D-B9DE-574F-1FDEBAEF6FB8}"/>
                </a:ext>
              </a:extLst>
            </p:cNvPr>
            <p:cNvSpPr/>
            <p:nvPr/>
          </p:nvSpPr>
          <p:spPr>
            <a:xfrm>
              <a:off x="2532563" y="1037261"/>
              <a:ext cx="92205" cy="160616"/>
            </a:xfrm>
            <a:custGeom>
              <a:avLst/>
              <a:gdLst/>
              <a:ahLst/>
              <a:cxnLst/>
              <a:rect l="l" t="t" r="r" b="b"/>
              <a:pathLst>
                <a:path w="250" h="1274" extrusionOk="0">
                  <a:moveTo>
                    <a:pt x="0" y="0"/>
                  </a:moveTo>
                  <a:lnTo>
                    <a:pt x="250" y="0"/>
                  </a:lnTo>
                  <a:lnTo>
                    <a:pt x="250" y="1274"/>
                  </a:lnTo>
                  <a:lnTo>
                    <a:pt x="0" y="1274"/>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16" name="Google Shape;2816;p34">
              <a:extLst>
                <a:ext uri="{FF2B5EF4-FFF2-40B4-BE49-F238E27FC236}">
                  <a16:creationId xmlns:a16="http://schemas.microsoft.com/office/drawing/2014/main" id="{06FE970A-F79C-DEC0-922E-69AF87652E83}"/>
                </a:ext>
              </a:extLst>
            </p:cNvPr>
            <p:cNvSpPr/>
            <p:nvPr/>
          </p:nvSpPr>
          <p:spPr>
            <a:xfrm>
              <a:off x="3144804" y="1086996"/>
              <a:ext cx="92205" cy="61145"/>
            </a:xfrm>
            <a:custGeom>
              <a:avLst/>
              <a:gdLst/>
              <a:ahLst/>
              <a:cxnLst/>
              <a:rect l="l" t="t" r="r" b="b"/>
              <a:pathLst>
                <a:path w="250" h="485" extrusionOk="0">
                  <a:moveTo>
                    <a:pt x="0" y="0"/>
                  </a:moveTo>
                  <a:lnTo>
                    <a:pt x="250" y="0"/>
                  </a:lnTo>
                  <a:lnTo>
                    <a:pt x="250" y="485"/>
                  </a:lnTo>
                  <a:lnTo>
                    <a:pt x="0" y="48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17" name="Google Shape;2817;p34">
              <a:extLst>
                <a:ext uri="{FF2B5EF4-FFF2-40B4-BE49-F238E27FC236}">
                  <a16:creationId xmlns:a16="http://schemas.microsoft.com/office/drawing/2014/main" id="{5FE5D74C-01AD-7BCC-F566-26CAB019CD7D}"/>
                </a:ext>
              </a:extLst>
            </p:cNvPr>
            <p:cNvSpPr/>
            <p:nvPr/>
          </p:nvSpPr>
          <p:spPr>
            <a:xfrm>
              <a:off x="3603617" y="1086996"/>
              <a:ext cx="92574" cy="61145"/>
            </a:xfrm>
            <a:custGeom>
              <a:avLst/>
              <a:gdLst/>
              <a:ahLst/>
              <a:cxnLst/>
              <a:rect l="l" t="t" r="r" b="b"/>
              <a:pathLst>
                <a:path w="251" h="485" extrusionOk="0">
                  <a:moveTo>
                    <a:pt x="0" y="0"/>
                  </a:moveTo>
                  <a:lnTo>
                    <a:pt x="251" y="0"/>
                  </a:lnTo>
                  <a:lnTo>
                    <a:pt x="251" y="485"/>
                  </a:lnTo>
                  <a:lnTo>
                    <a:pt x="0" y="48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18" name="Google Shape;2818;p34">
              <a:extLst>
                <a:ext uri="{FF2B5EF4-FFF2-40B4-BE49-F238E27FC236}">
                  <a16:creationId xmlns:a16="http://schemas.microsoft.com/office/drawing/2014/main" id="{2CFE604A-9728-8609-0B7E-95EF66241147}"/>
                </a:ext>
              </a:extLst>
            </p:cNvPr>
            <p:cNvSpPr/>
            <p:nvPr/>
          </p:nvSpPr>
          <p:spPr>
            <a:xfrm>
              <a:off x="4215858" y="1086996"/>
              <a:ext cx="92205" cy="61145"/>
            </a:xfrm>
            <a:custGeom>
              <a:avLst/>
              <a:gdLst/>
              <a:ahLst/>
              <a:cxnLst/>
              <a:rect l="l" t="t" r="r" b="b"/>
              <a:pathLst>
                <a:path w="250" h="485" extrusionOk="0">
                  <a:moveTo>
                    <a:pt x="0" y="0"/>
                  </a:moveTo>
                  <a:lnTo>
                    <a:pt x="250" y="0"/>
                  </a:lnTo>
                  <a:lnTo>
                    <a:pt x="250" y="485"/>
                  </a:lnTo>
                  <a:lnTo>
                    <a:pt x="0" y="48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19" name="Google Shape;2819;p34">
              <a:extLst>
                <a:ext uri="{FF2B5EF4-FFF2-40B4-BE49-F238E27FC236}">
                  <a16:creationId xmlns:a16="http://schemas.microsoft.com/office/drawing/2014/main" id="{35FF02FA-D40C-8EE6-1079-396448832459}"/>
                </a:ext>
              </a:extLst>
            </p:cNvPr>
            <p:cNvSpPr/>
            <p:nvPr/>
          </p:nvSpPr>
          <p:spPr>
            <a:xfrm>
              <a:off x="4980422" y="1002717"/>
              <a:ext cx="92205" cy="229704"/>
            </a:xfrm>
            <a:custGeom>
              <a:avLst/>
              <a:gdLst/>
              <a:ahLst/>
              <a:cxnLst/>
              <a:rect l="l" t="t" r="r" b="b"/>
              <a:pathLst>
                <a:path w="250" h="1822" extrusionOk="0">
                  <a:moveTo>
                    <a:pt x="0" y="0"/>
                  </a:moveTo>
                  <a:lnTo>
                    <a:pt x="250" y="0"/>
                  </a:lnTo>
                  <a:lnTo>
                    <a:pt x="250" y="1822"/>
                  </a:lnTo>
                  <a:lnTo>
                    <a:pt x="0" y="182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20" name="Google Shape;2820;p34">
              <a:extLst>
                <a:ext uri="{FF2B5EF4-FFF2-40B4-BE49-F238E27FC236}">
                  <a16:creationId xmlns:a16="http://schemas.microsoft.com/office/drawing/2014/main" id="{ED23C8B0-B7E0-5085-A750-7B225A6F3BE7}"/>
                </a:ext>
              </a:extLst>
            </p:cNvPr>
            <p:cNvSpPr/>
            <p:nvPr/>
          </p:nvSpPr>
          <p:spPr>
            <a:xfrm>
              <a:off x="4674301" y="1098532"/>
              <a:ext cx="92205" cy="38074"/>
            </a:xfrm>
            <a:custGeom>
              <a:avLst/>
              <a:gdLst/>
              <a:ahLst/>
              <a:cxnLst/>
              <a:rect l="l" t="t" r="r" b="b"/>
              <a:pathLst>
                <a:path w="250" h="302" extrusionOk="0">
                  <a:moveTo>
                    <a:pt x="0" y="0"/>
                  </a:moveTo>
                  <a:lnTo>
                    <a:pt x="250" y="0"/>
                  </a:lnTo>
                  <a:lnTo>
                    <a:pt x="250" y="302"/>
                  </a:lnTo>
                  <a:lnTo>
                    <a:pt x="0" y="30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21" name="Google Shape;2821;p34">
              <a:extLst>
                <a:ext uri="{FF2B5EF4-FFF2-40B4-BE49-F238E27FC236}">
                  <a16:creationId xmlns:a16="http://schemas.microsoft.com/office/drawing/2014/main" id="{2C233271-D091-237E-3025-D6D4FD64472F}"/>
                </a:ext>
              </a:extLst>
            </p:cNvPr>
            <p:cNvSpPr/>
            <p:nvPr/>
          </p:nvSpPr>
          <p:spPr>
            <a:xfrm>
              <a:off x="5592294" y="1098532"/>
              <a:ext cx="92574" cy="38074"/>
            </a:xfrm>
            <a:custGeom>
              <a:avLst/>
              <a:gdLst/>
              <a:ahLst/>
              <a:cxnLst/>
              <a:rect l="l" t="t" r="r" b="b"/>
              <a:pathLst>
                <a:path w="251" h="302" extrusionOk="0">
                  <a:moveTo>
                    <a:pt x="0" y="0"/>
                  </a:moveTo>
                  <a:lnTo>
                    <a:pt x="251" y="0"/>
                  </a:lnTo>
                  <a:lnTo>
                    <a:pt x="251" y="302"/>
                  </a:lnTo>
                  <a:lnTo>
                    <a:pt x="0" y="30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22" name="Google Shape;2822;p34">
              <a:extLst>
                <a:ext uri="{FF2B5EF4-FFF2-40B4-BE49-F238E27FC236}">
                  <a16:creationId xmlns:a16="http://schemas.microsoft.com/office/drawing/2014/main" id="{494E5C44-9066-2837-1A52-CBA1AED1C623}"/>
                </a:ext>
              </a:extLst>
            </p:cNvPr>
            <p:cNvSpPr/>
            <p:nvPr/>
          </p:nvSpPr>
          <p:spPr>
            <a:xfrm>
              <a:off x="6051475" y="1098532"/>
              <a:ext cx="92205" cy="38074"/>
            </a:xfrm>
            <a:custGeom>
              <a:avLst/>
              <a:gdLst/>
              <a:ahLst/>
              <a:cxnLst/>
              <a:rect l="l" t="t" r="r" b="b"/>
              <a:pathLst>
                <a:path w="250" h="302" extrusionOk="0">
                  <a:moveTo>
                    <a:pt x="0" y="0"/>
                  </a:moveTo>
                  <a:lnTo>
                    <a:pt x="250" y="0"/>
                  </a:lnTo>
                  <a:lnTo>
                    <a:pt x="250" y="302"/>
                  </a:lnTo>
                  <a:lnTo>
                    <a:pt x="0" y="30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23" name="Google Shape;2823;p34">
              <a:extLst>
                <a:ext uri="{FF2B5EF4-FFF2-40B4-BE49-F238E27FC236}">
                  <a16:creationId xmlns:a16="http://schemas.microsoft.com/office/drawing/2014/main" id="{0970CFA7-0914-758B-5A6B-D47BA8EABE20}"/>
                </a:ext>
              </a:extLst>
            </p:cNvPr>
            <p:cNvSpPr/>
            <p:nvPr/>
          </p:nvSpPr>
          <p:spPr>
            <a:xfrm>
              <a:off x="2838684" y="1102314"/>
              <a:ext cx="92205" cy="30510"/>
            </a:xfrm>
            <a:custGeom>
              <a:avLst/>
              <a:gdLst/>
              <a:ahLst/>
              <a:cxnLst/>
              <a:rect l="l" t="t" r="r" b="b"/>
              <a:pathLst>
                <a:path w="250" h="242" extrusionOk="0">
                  <a:moveTo>
                    <a:pt x="0" y="0"/>
                  </a:moveTo>
                  <a:lnTo>
                    <a:pt x="250" y="0"/>
                  </a:lnTo>
                  <a:lnTo>
                    <a:pt x="250" y="242"/>
                  </a:lnTo>
                  <a:lnTo>
                    <a:pt x="0" y="242"/>
                  </a:lnTo>
                  <a:lnTo>
                    <a:pt x="0" y="0"/>
                  </a:lnTo>
                  <a:close/>
                </a:path>
              </a:pathLst>
            </a:custGeom>
            <a:solidFill>
              <a:schemeClr val="lt2"/>
            </a:solidFill>
            <a:ln>
              <a:noFill/>
            </a:ln>
          </p:spPr>
          <p:txBody>
            <a:bodyPr spcFirstLastPara="1" wrap="square" lIns="90000" tIns="42100" rIns="90000" bIns="421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24" name="Google Shape;2824;p34">
              <a:extLst>
                <a:ext uri="{FF2B5EF4-FFF2-40B4-BE49-F238E27FC236}">
                  <a16:creationId xmlns:a16="http://schemas.microsoft.com/office/drawing/2014/main" id="{E25E4C50-2822-BB4F-6E85-12643B43080A}"/>
                </a:ext>
              </a:extLst>
            </p:cNvPr>
            <p:cNvSpPr/>
            <p:nvPr/>
          </p:nvSpPr>
          <p:spPr>
            <a:xfrm>
              <a:off x="2226811" y="998179"/>
              <a:ext cx="92205" cy="238781"/>
            </a:xfrm>
            <a:custGeom>
              <a:avLst/>
              <a:gdLst/>
              <a:ahLst/>
              <a:cxnLst/>
              <a:rect l="l" t="t" r="r" b="b"/>
              <a:pathLst>
                <a:path w="250" h="1894" extrusionOk="0">
                  <a:moveTo>
                    <a:pt x="0" y="0"/>
                  </a:moveTo>
                  <a:lnTo>
                    <a:pt x="250" y="0"/>
                  </a:lnTo>
                  <a:lnTo>
                    <a:pt x="250" y="1894"/>
                  </a:lnTo>
                  <a:lnTo>
                    <a:pt x="0" y="1894"/>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2825" name="Google Shape;2825;p34">
            <a:extLst>
              <a:ext uri="{FF2B5EF4-FFF2-40B4-BE49-F238E27FC236}">
                <a16:creationId xmlns:a16="http://schemas.microsoft.com/office/drawing/2014/main" id="{891CAACE-C013-B576-A610-15BE0461574B}"/>
              </a:ext>
            </a:extLst>
          </p:cNvPr>
          <p:cNvGrpSpPr/>
          <p:nvPr/>
        </p:nvGrpSpPr>
        <p:grpSpPr>
          <a:xfrm>
            <a:off x="2282274" y="539504"/>
            <a:ext cx="4528741" cy="453231"/>
            <a:chOff x="2226811" y="890954"/>
            <a:chExt cx="4528741" cy="453231"/>
          </a:xfrm>
        </p:grpSpPr>
        <p:sp>
          <p:nvSpPr>
            <p:cNvPr id="2826" name="Google Shape;2826;p34">
              <a:extLst>
                <a:ext uri="{FF2B5EF4-FFF2-40B4-BE49-F238E27FC236}">
                  <a16:creationId xmlns:a16="http://schemas.microsoft.com/office/drawing/2014/main" id="{FB053861-E645-E1CA-803F-C7668F3DDDEA}"/>
                </a:ext>
              </a:extLst>
            </p:cNvPr>
            <p:cNvSpPr/>
            <p:nvPr/>
          </p:nvSpPr>
          <p:spPr>
            <a:xfrm>
              <a:off x="3450556" y="1023015"/>
              <a:ext cx="92574" cy="189109"/>
            </a:xfrm>
            <a:custGeom>
              <a:avLst/>
              <a:gdLst/>
              <a:ahLst/>
              <a:cxnLst/>
              <a:rect l="l" t="t" r="r" b="b"/>
              <a:pathLst>
                <a:path w="251" h="1500" extrusionOk="0">
                  <a:moveTo>
                    <a:pt x="0" y="0"/>
                  </a:moveTo>
                  <a:lnTo>
                    <a:pt x="251" y="0"/>
                  </a:lnTo>
                  <a:lnTo>
                    <a:pt x="251" y="1500"/>
                  </a:lnTo>
                  <a:lnTo>
                    <a:pt x="0" y="1500"/>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27" name="Google Shape;2827;p34">
              <a:extLst>
                <a:ext uri="{FF2B5EF4-FFF2-40B4-BE49-F238E27FC236}">
                  <a16:creationId xmlns:a16="http://schemas.microsoft.com/office/drawing/2014/main" id="{5E2F6DF1-9F98-1F42-0A7E-AFE1910A4D10}"/>
                </a:ext>
              </a:extLst>
            </p:cNvPr>
            <p:cNvSpPr/>
            <p:nvPr/>
          </p:nvSpPr>
          <p:spPr>
            <a:xfrm>
              <a:off x="3909737" y="948569"/>
              <a:ext cx="92205" cy="338000"/>
            </a:xfrm>
            <a:custGeom>
              <a:avLst/>
              <a:gdLst/>
              <a:ahLst/>
              <a:cxnLst/>
              <a:rect l="l" t="t" r="r" b="b"/>
              <a:pathLst>
                <a:path w="250" h="2681" extrusionOk="0">
                  <a:moveTo>
                    <a:pt x="0" y="0"/>
                  </a:moveTo>
                  <a:lnTo>
                    <a:pt x="250" y="0"/>
                  </a:lnTo>
                  <a:lnTo>
                    <a:pt x="250" y="2681"/>
                  </a:lnTo>
                  <a:lnTo>
                    <a:pt x="0" y="268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28" name="Google Shape;2828;p34">
              <a:extLst>
                <a:ext uri="{FF2B5EF4-FFF2-40B4-BE49-F238E27FC236}">
                  <a16:creationId xmlns:a16="http://schemas.microsoft.com/office/drawing/2014/main" id="{17DC72B1-92D0-83CC-33C2-3670B2475F55}"/>
                </a:ext>
              </a:extLst>
            </p:cNvPr>
            <p:cNvSpPr/>
            <p:nvPr/>
          </p:nvSpPr>
          <p:spPr>
            <a:xfrm>
              <a:off x="4521241" y="890954"/>
              <a:ext cx="92574" cy="453231"/>
            </a:xfrm>
            <a:custGeom>
              <a:avLst/>
              <a:gdLst/>
              <a:ahLst/>
              <a:cxnLst/>
              <a:rect l="l" t="t" r="r" b="b"/>
              <a:pathLst>
                <a:path w="251" h="3595" extrusionOk="0">
                  <a:moveTo>
                    <a:pt x="0" y="0"/>
                  </a:moveTo>
                  <a:lnTo>
                    <a:pt x="251" y="0"/>
                  </a:lnTo>
                  <a:lnTo>
                    <a:pt x="251" y="3595"/>
                  </a:lnTo>
                  <a:lnTo>
                    <a:pt x="0" y="359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29" name="Google Shape;2829;p34">
              <a:extLst>
                <a:ext uri="{FF2B5EF4-FFF2-40B4-BE49-F238E27FC236}">
                  <a16:creationId xmlns:a16="http://schemas.microsoft.com/office/drawing/2014/main" id="{F8D854B1-C03F-0C21-A139-5BA483B8D9CB}"/>
                </a:ext>
              </a:extLst>
            </p:cNvPr>
            <p:cNvSpPr/>
            <p:nvPr/>
          </p:nvSpPr>
          <p:spPr>
            <a:xfrm>
              <a:off x="5439602" y="925498"/>
              <a:ext cx="92205" cy="384143"/>
            </a:xfrm>
            <a:custGeom>
              <a:avLst/>
              <a:gdLst/>
              <a:ahLst/>
              <a:cxnLst/>
              <a:rect l="l" t="t" r="r" b="b"/>
              <a:pathLst>
                <a:path w="250" h="3047" extrusionOk="0">
                  <a:moveTo>
                    <a:pt x="0" y="0"/>
                  </a:moveTo>
                  <a:lnTo>
                    <a:pt x="250" y="0"/>
                  </a:lnTo>
                  <a:lnTo>
                    <a:pt x="250" y="3047"/>
                  </a:lnTo>
                  <a:lnTo>
                    <a:pt x="0" y="3047"/>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30" name="Google Shape;2830;p34">
              <a:extLst>
                <a:ext uri="{FF2B5EF4-FFF2-40B4-BE49-F238E27FC236}">
                  <a16:creationId xmlns:a16="http://schemas.microsoft.com/office/drawing/2014/main" id="{CD391169-D824-7B51-2AB7-DE6FE81E08D9}"/>
                </a:ext>
              </a:extLst>
            </p:cNvPr>
            <p:cNvSpPr/>
            <p:nvPr/>
          </p:nvSpPr>
          <p:spPr>
            <a:xfrm>
              <a:off x="4827361" y="985508"/>
              <a:ext cx="92205" cy="264122"/>
            </a:xfrm>
            <a:custGeom>
              <a:avLst/>
              <a:gdLst/>
              <a:ahLst/>
              <a:cxnLst/>
              <a:rect l="l" t="t" r="r" b="b"/>
              <a:pathLst>
                <a:path w="250" h="2095" extrusionOk="0">
                  <a:moveTo>
                    <a:pt x="0" y="0"/>
                  </a:moveTo>
                  <a:lnTo>
                    <a:pt x="250" y="0"/>
                  </a:lnTo>
                  <a:lnTo>
                    <a:pt x="250" y="2095"/>
                  </a:lnTo>
                  <a:lnTo>
                    <a:pt x="0" y="209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31" name="Google Shape;2831;p34">
              <a:extLst>
                <a:ext uri="{FF2B5EF4-FFF2-40B4-BE49-F238E27FC236}">
                  <a16:creationId xmlns:a16="http://schemas.microsoft.com/office/drawing/2014/main" id="{83D84A35-BD89-4C42-284E-E835D8D2BE24}"/>
                </a:ext>
              </a:extLst>
            </p:cNvPr>
            <p:cNvSpPr/>
            <p:nvPr/>
          </p:nvSpPr>
          <p:spPr>
            <a:xfrm>
              <a:off x="3297865" y="1043880"/>
              <a:ext cx="92205" cy="147379"/>
            </a:xfrm>
            <a:custGeom>
              <a:avLst/>
              <a:gdLst/>
              <a:ahLst/>
              <a:cxnLst/>
              <a:rect l="l" t="t" r="r" b="b"/>
              <a:pathLst>
                <a:path w="250" h="1169" extrusionOk="0">
                  <a:moveTo>
                    <a:pt x="0" y="0"/>
                  </a:moveTo>
                  <a:lnTo>
                    <a:pt x="250" y="0"/>
                  </a:lnTo>
                  <a:lnTo>
                    <a:pt x="250" y="1169"/>
                  </a:lnTo>
                  <a:lnTo>
                    <a:pt x="0" y="1169"/>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32" name="Google Shape;2832;p34">
              <a:extLst>
                <a:ext uri="{FF2B5EF4-FFF2-40B4-BE49-F238E27FC236}">
                  <a16:creationId xmlns:a16="http://schemas.microsoft.com/office/drawing/2014/main" id="{79E5F0DE-D9D1-08FF-5DA6-94E6CDB2DCC3}"/>
                </a:ext>
              </a:extLst>
            </p:cNvPr>
            <p:cNvSpPr/>
            <p:nvPr/>
          </p:nvSpPr>
          <p:spPr>
            <a:xfrm>
              <a:off x="3756677" y="1043943"/>
              <a:ext cx="92205" cy="147253"/>
            </a:xfrm>
            <a:custGeom>
              <a:avLst/>
              <a:gdLst/>
              <a:ahLst/>
              <a:cxnLst/>
              <a:rect l="l" t="t" r="r" b="b"/>
              <a:pathLst>
                <a:path w="250" h="1168" extrusionOk="0">
                  <a:moveTo>
                    <a:pt x="0" y="0"/>
                  </a:moveTo>
                  <a:lnTo>
                    <a:pt x="250" y="0"/>
                  </a:lnTo>
                  <a:lnTo>
                    <a:pt x="250" y="1168"/>
                  </a:lnTo>
                  <a:lnTo>
                    <a:pt x="0" y="1168"/>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33" name="Google Shape;2833;p34">
              <a:extLst>
                <a:ext uri="{FF2B5EF4-FFF2-40B4-BE49-F238E27FC236}">
                  <a16:creationId xmlns:a16="http://schemas.microsoft.com/office/drawing/2014/main" id="{F07C9A98-CB55-C351-7AA7-DE34CDB71172}"/>
                </a:ext>
              </a:extLst>
            </p:cNvPr>
            <p:cNvSpPr/>
            <p:nvPr/>
          </p:nvSpPr>
          <p:spPr>
            <a:xfrm>
              <a:off x="4368549" y="978764"/>
              <a:ext cx="92574" cy="277612"/>
            </a:xfrm>
            <a:custGeom>
              <a:avLst/>
              <a:gdLst/>
              <a:ahLst/>
              <a:cxnLst/>
              <a:rect l="l" t="t" r="r" b="b"/>
              <a:pathLst>
                <a:path w="251" h="2202" extrusionOk="0">
                  <a:moveTo>
                    <a:pt x="0" y="0"/>
                  </a:moveTo>
                  <a:lnTo>
                    <a:pt x="251" y="0"/>
                  </a:lnTo>
                  <a:lnTo>
                    <a:pt x="251" y="2202"/>
                  </a:lnTo>
                  <a:lnTo>
                    <a:pt x="0" y="22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34" name="Google Shape;2834;p34">
              <a:extLst>
                <a:ext uri="{FF2B5EF4-FFF2-40B4-BE49-F238E27FC236}">
                  <a16:creationId xmlns:a16="http://schemas.microsoft.com/office/drawing/2014/main" id="{B47645EA-D9ED-883C-9274-6958EC286953}"/>
                </a:ext>
              </a:extLst>
            </p:cNvPr>
            <p:cNvSpPr/>
            <p:nvPr/>
          </p:nvSpPr>
          <p:spPr>
            <a:xfrm>
              <a:off x="5133482" y="1056802"/>
              <a:ext cx="92205" cy="121534"/>
            </a:xfrm>
            <a:custGeom>
              <a:avLst/>
              <a:gdLst/>
              <a:ahLst/>
              <a:cxnLst/>
              <a:rect l="l" t="t" r="r" b="b"/>
              <a:pathLst>
                <a:path w="250" h="964" extrusionOk="0">
                  <a:moveTo>
                    <a:pt x="0" y="0"/>
                  </a:moveTo>
                  <a:lnTo>
                    <a:pt x="250" y="0"/>
                  </a:lnTo>
                  <a:lnTo>
                    <a:pt x="250" y="964"/>
                  </a:lnTo>
                  <a:lnTo>
                    <a:pt x="0" y="96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35" name="Google Shape;2835;p34">
              <a:extLst>
                <a:ext uri="{FF2B5EF4-FFF2-40B4-BE49-F238E27FC236}">
                  <a16:creationId xmlns:a16="http://schemas.microsoft.com/office/drawing/2014/main" id="{7C5408FE-4788-C3FB-1B54-4DD94C02C3AA}"/>
                </a:ext>
              </a:extLst>
            </p:cNvPr>
            <p:cNvSpPr/>
            <p:nvPr/>
          </p:nvSpPr>
          <p:spPr>
            <a:xfrm>
              <a:off x="5898415" y="1087186"/>
              <a:ext cx="92205" cy="60767"/>
            </a:xfrm>
            <a:custGeom>
              <a:avLst/>
              <a:gdLst/>
              <a:ahLst/>
              <a:cxnLst/>
              <a:rect l="l" t="t" r="r" b="b"/>
              <a:pathLst>
                <a:path w="250" h="482" extrusionOk="0">
                  <a:moveTo>
                    <a:pt x="0" y="0"/>
                  </a:moveTo>
                  <a:lnTo>
                    <a:pt x="250" y="0"/>
                  </a:lnTo>
                  <a:lnTo>
                    <a:pt x="250" y="482"/>
                  </a:lnTo>
                  <a:lnTo>
                    <a:pt x="0" y="48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36" name="Google Shape;2836;p34">
              <a:extLst>
                <a:ext uri="{FF2B5EF4-FFF2-40B4-BE49-F238E27FC236}">
                  <a16:creationId xmlns:a16="http://schemas.microsoft.com/office/drawing/2014/main" id="{9659B245-F7BB-059E-CA3C-5EFD3D0D2795}"/>
                </a:ext>
              </a:extLst>
            </p:cNvPr>
            <p:cNvSpPr/>
            <p:nvPr/>
          </p:nvSpPr>
          <p:spPr>
            <a:xfrm>
              <a:off x="5745354" y="1039846"/>
              <a:ext cx="92205" cy="155447"/>
            </a:xfrm>
            <a:custGeom>
              <a:avLst/>
              <a:gdLst/>
              <a:ahLst/>
              <a:cxnLst/>
              <a:rect l="l" t="t" r="r" b="b"/>
              <a:pathLst>
                <a:path w="250" h="1233" extrusionOk="0">
                  <a:moveTo>
                    <a:pt x="0" y="0"/>
                  </a:moveTo>
                  <a:lnTo>
                    <a:pt x="250" y="0"/>
                  </a:lnTo>
                  <a:lnTo>
                    <a:pt x="250" y="1233"/>
                  </a:lnTo>
                  <a:lnTo>
                    <a:pt x="0" y="123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37" name="Google Shape;2837;p34">
              <a:extLst>
                <a:ext uri="{FF2B5EF4-FFF2-40B4-BE49-F238E27FC236}">
                  <a16:creationId xmlns:a16="http://schemas.microsoft.com/office/drawing/2014/main" id="{70C6A5B7-BA69-B971-B1C3-E6001286A3D5}"/>
                </a:ext>
              </a:extLst>
            </p:cNvPr>
            <p:cNvSpPr/>
            <p:nvPr/>
          </p:nvSpPr>
          <p:spPr>
            <a:xfrm>
              <a:off x="6510287" y="1053083"/>
              <a:ext cx="92574" cy="128972"/>
            </a:xfrm>
            <a:custGeom>
              <a:avLst/>
              <a:gdLst/>
              <a:ahLst/>
              <a:cxnLst/>
              <a:rect l="l" t="t" r="r" b="b"/>
              <a:pathLst>
                <a:path w="251" h="1023" extrusionOk="0">
                  <a:moveTo>
                    <a:pt x="0" y="0"/>
                  </a:moveTo>
                  <a:lnTo>
                    <a:pt x="251" y="0"/>
                  </a:lnTo>
                  <a:lnTo>
                    <a:pt x="251" y="1023"/>
                  </a:lnTo>
                  <a:lnTo>
                    <a:pt x="0" y="102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38" name="Google Shape;2838;p34">
              <a:extLst>
                <a:ext uri="{FF2B5EF4-FFF2-40B4-BE49-F238E27FC236}">
                  <a16:creationId xmlns:a16="http://schemas.microsoft.com/office/drawing/2014/main" id="{531333A1-001B-8A88-F4D1-D05112935DC7}"/>
                </a:ext>
              </a:extLst>
            </p:cNvPr>
            <p:cNvSpPr/>
            <p:nvPr/>
          </p:nvSpPr>
          <p:spPr>
            <a:xfrm>
              <a:off x="6357595" y="1073255"/>
              <a:ext cx="92205" cy="88629"/>
            </a:xfrm>
            <a:custGeom>
              <a:avLst/>
              <a:gdLst/>
              <a:ahLst/>
              <a:cxnLst/>
              <a:rect l="l" t="t" r="r" b="b"/>
              <a:pathLst>
                <a:path w="250" h="703" extrusionOk="0">
                  <a:moveTo>
                    <a:pt x="0" y="0"/>
                  </a:moveTo>
                  <a:lnTo>
                    <a:pt x="250" y="0"/>
                  </a:lnTo>
                  <a:lnTo>
                    <a:pt x="250" y="703"/>
                  </a:lnTo>
                  <a:lnTo>
                    <a:pt x="0" y="70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39" name="Google Shape;2839;p34">
              <a:extLst>
                <a:ext uri="{FF2B5EF4-FFF2-40B4-BE49-F238E27FC236}">
                  <a16:creationId xmlns:a16="http://schemas.microsoft.com/office/drawing/2014/main" id="{E6234CFA-E90B-D829-4313-3B806892041A}"/>
                </a:ext>
              </a:extLst>
            </p:cNvPr>
            <p:cNvSpPr/>
            <p:nvPr/>
          </p:nvSpPr>
          <p:spPr>
            <a:xfrm>
              <a:off x="6663347" y="1063925"/>
              <a:ext cx="92205" cy="107288"/>
            </a:xfrm>
            <a:custGeom>
              <a:avLst/>
              <a:gdLst/>
              <a:ahLst/>
              <a:cxnLst/>
              <a:rect l="l" t="t" r="r" b="b"/>
              <a:pathLst>
                <a:path w="250" h="851" extrusionOk="0">
                  <a:moveTo>
                    <a:pt x="0" y="0"/>
                  </a:moveTo>
                  <a:lnTo>
                    <a:pt x="250" y="0"/>
                  </a:lnTo>
                  <a:lnTo>
                    <a:pt x="250" y="851"/>
                  </a:lnTo>
                  <a:lnTo>
                    <a:pt x="0" y="85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40" name="Google Shape;2840;p34">
              <a:extLst>
                <a:ext uri="{FF2B5EF4-FFF2-40B4-BE49-F238E27FC236}">
                  <a16:creationId xmlns:a16="http://schemas.microsoft.com/office/drawing/2014/main" id="{0437D216-DE8B-1CAF-F064-3AB7D5413818}"/>
                </a:ext>
              </a:extLst>
            </p:cNvPr>
            <p:cNvSpPr/>
            <p:nvPr/>
          </p:nvSpPr>
          <p:spPr>
            <a:xfrm>
              <a:off x="6204535" y="1008832"/>
              <a:ext cx="92205" cy="217475"/>
            </a:xfrm>
            <a:custGeom>
              <a:avLst/>
              <a:gdLst/>
              <a:ahLst/>
              <a:cxnLst/>
              <a:rect l="l" t="t" r="r" b="b"/>
              <a:pathLst>
                <a:path w="250" h="1725" extrusionOk="0">
                  <a:moveTo>
                    <a:pt x="0" y="0"/>
                  </a:moveTo>
                  <a:lnTo>
                    <a:pt x="250" y="0"/>
                  </a:lnTo>
                  <a:lnTo>
                    <a:pt x="250" y="1725"/>
                  </a:lnTo>
                  <a:lnTo>
                    <a:pt x="0" y="172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41" name="Google Shape;2841;p34">
              <a:extLst>
                <a:ext uri="{FF2B5EF4-FFF2-40B4-BE49-F238E27FC236}">
                  <a16:creationId xmlns:a16="http://schemas.microsoft.com/office/drawing/2014/main" id="{0C382064-BB14-C126-8A1E-E2A74E000DD4}"/>
                </a:ext>
              </a:extLst>
            </p:cNvPr>
            <p:cNvSpPr/>
            <p:nvPr/>
          </p:nvSpPr>
          <p:spPr>
            <a:xfrm>
              <a:off x="5286542" y="1029823"/>
              <a:ext cx="92205" cy="175493"/>
            </a:xfrm>
            <a:custGeom>
              <a:avLst/>
              <a:gdLst/>
              <a:ahLst/>
              <a:cxnLst/>
              <a:rect l="l" t="t" r="r" b="b"/>
              <a:pathLst>
                <a:path w="250" h="1392" extrusionOk="0">
                  <a:moveTo>
                    <a:pt x="0" y="0"/>
                  </a:moveTo>
                  <a:lnTo>
                    <a:pt x="250" y="0"/>
                  </a:lnTo>
                  <a:lnTo>
                    <a:pt x="250" y="1392"/>
                  </a:lnTo>
                  <a:lnTo>
                    <a:pt x="0" y="139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42" name="Google Shape;2842;p34">
              <a:extLst>
                <a:ext uri="{FF2B5EF4-FFF2-40B4-BE49-F238E27FC236}">
                  <a16:creationId xmlns:a16="http://schemas.microsoft.com/office/drawing/2014/main" id="{F1FFD840-D108-2082-5D1F-3C682B9184EF}"/>
                </a:ext>
              </a:extLst>
            </p:cNvPr>
            <p:cNvSpPr/>
            <p:nvPr/>
          </p:nvSpPr>
          <p:spPr>
            <a:xfrm>
              <a:off x="4062797" y="1043880"/>
              <a:ext cx="92205" cy="147379"/>
            </a:xfrm>
            <a:custGeom>
              <a:avLst/>
              <a:gdLst/>
              <a:ahLst/>
              <a:cxnLst/>
              <a:rect l="l" t="t" r="r" b="b"/>
              <a:pathLst>
                <a:path w="250" h="1169" extrusionOk="0">
                  <a:moveTo>
                    <a:pt x="0" y="0"/>
                  </a:moveTo>
                  <a:lnTo>
                    <a:pt x="250" y="0"/>
                  </a:lnTo>
                  <a:lnTo>
                    <a:pt x="250" y="1169"/>
                  </a:lnTo>
                  <a:lnTo>
                    <a:pt x="0" y="1169"/>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43" name="Google Shape;2843;p34">
              <a:extLst>
                <a:ext uri="{FF2B5EF4-FFF2-40B4-BE49-F238E27FC236}">
                  <a16:creationId xmlns:a16="http://schemas.microsoft.com/office/drawing/2014/main" id="{5FF211F3-691A-F85C-16BD-0DD38491EE67}"/>
                </a:ext>
              </a:extLst>
            </p:cNvPr>
            <p:cNvSpPr/>
            <p:nvPr/>
          </p:nvSpPr>
          <p:spPr>
            <a:xfrm>
              <a:off x="2991744" y="1043943"/>
              <a:ext cx="92205" cy="147253"/>
            </a:xfrm>
            <a:custGeom>
              <a:avLst/>
              <a:gdLst/>
              <a:ahLst/>
              <a:cxnLst/>
              <a:rect l="l" t="t" r="r" b="b"/>
              <a:pathLst>
                <a:path w="250" h="1168" extrusionOk="0">
                  <a:moveTo>
                    <a:pt x="0" y="0"/>
                  </a:moveTo>
                  <a:lnTo>
                    <a:pt x="250" y="0"/>
                  </a:lnTo>
                  <a:lnTo>
                    <a:pt x="250" y="1168"/>
                  </a:lnTo>
                  <a:lnTo>
                    <a:pt x="0" y="1168"/>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44" name="Google Shape;2844;p34">
              <a:extLst>
                <a:ext uri="{FF2B5EF4-FFF2-40B4-BE49-F238E27FC236}">
                  <a16:creationId xmlns:a16="http://schemas.microsoft.com/office/drawing/2014/main" id="{B47EA28E-C597-5ACD-04E1-EA25305EBA66}"/>
                </a:ext>
              </a:extLst>
            </p:cNvPr>
            <p:cNvSpPr/>
            <p:nvPr/>
          </p:nvSpPr>
          <p:spPr>
            <a:xfrm>
              <a:off x="2685624" y="1069472"/>
              <a:ext cx="92205" cy="96193"/>
            </a:xfrm>
            <a:custGeom>
              <a:avLst/>
              <a:gdLst/>
              <a:ahLst/>
              <a:cxnLst/>
              <a:rect l="l" t="t" r="r" b="b"/>
              <a:pathLst>
                <a:path w="250" h="763" extrusionOk="0">
                  <a:moveTo>
                    <a:pt x="0" y="0"/>
                  </a:moveTo>
                  <a:lnTo>
                    <a:pt x="250" y="0"/>
                  </a:lnTo>
                  <a:lnTo>
                    <a:pt x="250" y="763"/>
                  </a:lnTo>
                  <a:lnTo>
                    <a:pt x="0" y="76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45" name="Google Shape;2845;p34">
              <a:extLst>
                <a:ext uri="{FF2B5EF4-FFF2-40B4-BE49-F238E27FC236}">
                  <a16:creationId xmlns:a16="http://schemas.microsoft.com/office/drawing/2014/main" id="{E4624E16-E477-71B1-9193-C05A0C8B2452}"/>
                </a:ext>
              </a:extLst>
            </p:cNvPr>
            <p:cNvSpPr/>
            <p:nvPr/>
          </p:nvSpPr>
          <p:spPr>
            <a:xfrm>
              <a:off x="2379503" y="1069535"/>
              <a:ext cx="92574" cy="96067"/>
            </a:xfrm>
            <a:custGeom>
              <a:avLst/>
              <a:gdLst/>
              <a:ahLst/>
              <a:cxnLst/>
              <a:rect l="l" t="t" r="r" b="b"/>
              <a:pathLst>
                <a:path w="251" h="762" extrusionOk="0">
                  <a:moveTo>
                    <a:pt x="0" y="0"/>
                  </a:moveTo>
                  <a:lnTo>
                    <a:pt x="251" y="0"/>
                  </a:lnTo>
                  <a:lnTo>
                    <a:pt x="251" y="762"/>
                  </a:lnTo>
                  <a:lnTo>
                    <a:pt x="0" y="76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46" name="Google Shape;2846;p34">
              <a:extLst>
                <a:ext uri="{FF2B5EF4-FFF2-40B4-BE49-F238E27FC236}">
                  <a16:creationId xmlns:a16="http://schemas.microsoft.com/office/drawing/2014/main" id="{2D3EB079-FEB9-C570-5824-6B7657F79EA1}"/>
                </a:ext>
              </a:extLst>
            </p:cNvPr>
            <p:cNvSpPr/>
            <p:nvPr/>
          </p:nvSpPr>
          <p:spPr>
            <a:xfrm>
              <a:off x="2532563" y="1037261"/>
              <a:ext cx="92205" cy="160616"/>
            </a:xfrm>
            <a:custGeom>
              <a:avLst/>
              <a:gdLst/>
              <a:ahLst/>
              <a:cxnLst/>
              <a:rect l="l" t="t" r="r" b="b"/>
              <a:pathLst>
                <a:path w="250" h="1274" extrusionOk="0">
                  <a:moveTo>
                    <a:pt x="0" y="0"/>
                  </a:moveTo>
                  <a:lnTo>
                    <a:pt x="250" y="0"/>
                  </a:lnTo>
                  <a:lnTo>
                    <a:pt x="250" y="1274"/>
                  </a:lnTo>
                  <a:lnTo>
                    <a:pt x="0" y="127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47" name="Google Shape;2847;p34">
              <a:extLst>
                <a:ext uri="{FF2B5EF4-FFF2-40B4-BE49-F238E27FC236}">
                  <a16:creationId xmlns:a16="http://schemas.microsoft.com/office/drawing/2014/main" id="{77DFEAD4-8456-9BAB-80A1-1CE263EC3A3C}"/>
                </a:ext>
              </a:extLst>
            </p:cNvPr>
            <p:cNvSpPr/>
            <p:nvPr/>
          </p:nvSpPr>
          <p:spPr>
            <a:xfrm>
              <a:off x="3144804" y="1086996"/>
              <a:ext cx="92205" cy="61145"/>
            </a:xfrm>
            <a:custGeom>
              <a:avLst/>
              <a:gdLst/>
              <a:ahLst/>
              <a:cxnLst/>
              <a:rect l="l" t="t" r="r" b="b"/>
              <a:pathLst>
                <a:path w="250" h="485" extrusionOk="0">
                  <a:moveTo>
                    <a:pt x="0" y="0"/>
                  </a:moveTo>
                  <a:lnTo>
                    <a:pt x="250" y="0"/>
                  </a:lnTo>
                  <a:lnTo>
                    <a:pt x="250" y="485"/>
                  </a:lnTo>
                  <a:lnTo>
                    <a:pt x="0" y="48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48" name="Google Shape;2848;p34">
              <a:extLst>
                <a:ext uri="{FF2B5EF4-FFF2-40B4-BE49-F238E27FC236}">
                  <a16:creationId xmlns:a16="http://schemas.microsoft.com/office/drawing/2014/main" id="{3E5D5BF5-A353-FC45-C8DA-173DC9C4678D}"/>
                </a:ext>
              </a:extLst>
            </p:cNvPr>
            <p:cNvSpPr/>
            <p:nvPr/>
          </p:nvSpPr>
          <p:spPr>
            <a:xfrm>
              <a:off x="3603617" y="1086996"/>
              <a:ext cx="92574" cy="61145"/>
            </a:xfrm>
            <a:custGeom>
              <a:avLst/>
              <a:gdLst/>
              <a:ahLst/>
              <a:cxnLst/>
              <a:rect l="l" t="t" r="r" b="b"/>
              <a:pathLst>
                <a:path w="251" h="485" extrusionOk="0">
                  <a:moveTo>
                    <a:pt x="0" y="0"/>
                  </a:moveTo>
                  <a:lnTo>
                    <a:pt x="251" y="0"/>
                  </a:lnTo>
                  <a:lnTo>
                    <a:pt x="251" y="485"/>
                  </a:lnTo>
                  <a:lnTo>
                    <a:pt x="0" y="48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49" name="Google Shape;2849;p34">
              <a:extLst>
                <a:ext uri="{FF2B5EF4-FFF2-40B4-BE49-F238E27FC236}">
                  <a16:creationId xmlns:a16="http://schemas.microsoft.com/office/drawing/2014/main" id="{3420D296-7127-3F95-D17E-2B0208B00B47}"/>
                </a:ext>
              </a:extLst>
            </p:cNvPr>
            <p:cNvSpPr/>
            <p:nvPr/>
          </p:nvSpPr>
          <p:spPr>
            <a:xfrm>
              <a:off x="4215858" y="1086996"/>
              <a:ext cx="92205" cy="61145"/>
            </a:xfrm>
            <a:custGeom>
              <a:avLst/>
              <a:gdLst/>
              <a:ahLst/>
              <a:cxnLst/>
              <a:rect l="l" t="t" r="r" b="b"/>
              <a:pathLst>
                <a:path w="250" h="485" extrusionOk="0">
                  <a:moveTo>
                    <a:pt x="0" y="0"/>
                  </a:moveTo>
                  <a:lnTo>
                    <a:pt x="250" y="0"/>
                  </a:lnTo>
                  <a:lnTo>
                    <a:pt x="250" y="485"/>
                  </a:lnTo>
                  <a:lnTo>
                    <a:pt x="0" y="48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50" name="Google Shape;2850;p34">
              <a:extLst>
                <a:ext uri="{FF2B5EF4-FFF2-40B4-BE49-F238E27FC236}">
                  <a16:creationId xmlns:a16="http://schemas.microsoft.com/office/drawing/2014/main" id="{FDF92406-C0FD-0B31-BC62-47B0BE1CDF5F}"/>
                </a:ext>
              </a:extLst>
            </p:cNvPr>
            <p:cNvSpPr/>
            <p:nvPr/>
          </p:nvSpPr>
          <p:spPr>
            <a:xfrm>
              <a:off x="4980422" y="1002717"/>
              <a:ext cx="92205" cy="229704"/>
            </a:xfrm>
            <a:custGeom>
              <a:avLst/>
              <a:gdLst/>
              <a:ahLst/>
              <a:cxnLst/>
              <a:rect l="l" t="t" r="r" b="b"/>
              <a:pathLst>
                <a:path w="250" h="1822" extrusionOk="0">
                  <a:moveTo>
                    <a:pt x="0" y="0"/>
                  </a:moveTo>
                  <a:lnTo>
                    <a:pt x="250" y="0"/>
                  </a:lnTo>
                  <a:lnTo>
                    <a:pt x="250" y="1822"/>
                  </a:lnTo>
                  <a:lnTo>
                    <a:pt x="0" y="182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51" name="Google Shape;2851;p34">
              <a:extLst>
                <a:ext uri="{FF2B5EF4-FFF2-40B4-BE49-F238E27FC236}">
                  <a16:creationId xmlns:a16="http://schemas.microsoft.com/office/drawing/2014/main" id="{7673B5F8-D19E-AF59-DAD8-0849DB8510A5}"/>
                </a:ext>
              </a:extLst>
            </p:cNvPr>
            <p:cNvSpPr/>
            <p:nvPr/>
          </p:nvSpPr>
          <p:spPr>
            <a:xfrm>
              <a:off x="4674301" y="1098532"/>
              <a:ext cx="92205" cy="38074"/>
            </a:xfrm>
            <a:custGeom>
              <a:avLst/>
              <a:gdLst/>
              <a:ahLst/>
              <a:cxnLst/>
              <a:rect l="l" t="t" r="r" b="b"/>
              <a:pathLst>
                <a:path w="250" h="302" extrusionOk="0">
                  <a:moveTo>
                    <a:pt x="0" y="0"/>
                  </a:moveTo>
                  <a:lnTo>
                    <a:pt x="250" y="0"/>
                  </a:lnTo>
                  <a:lnTo>
                    <a:pt x="250" y="302"/>
                  </a:lnTo>
                  <a:lnTo>
                    <a:pt x="0" y="3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52" name="Google Shape;2852;p34">
              <a:extLst>
                <a:ext uri="{FF2B5EF4-FFF2-40B4-BE49-F238E27FC236}">
                  <a16:creationId xmlns:a16="http://schemas.microsoft.com/office/drawing/2014/main" id="{5098E467-3390-6A8C-B6C5-F10D525EEABD}"/>
                </a:ext>
              </a:extLst>
            </p:cNvPr>
            <p:cNvSpPr/>
            <p:nvPr/>
          </p:nvSpPr>
          <p:spPr>
            <a:xfrm>
              <a:off x="5592294" y="1098532"/>
              <a:ext cx="92574" cy="38074"/>
            </a:xfrm>
            <a:custGeom>
              <a:avLst/>
              <a:gdLst/>
              <a:ahLst/>
              <a:cxnLst/>
              <a:rect l="l" t="t" r="r" b="b"/>
              <a:pathLst>
                <a:path w="251" h="302" extrusionOk="0">
                  <a:moveTo>
                    <a:pt x="0" y="0"/>
                  </a:moveTo>
                  <a:lnTo>
                    <a:pt x="251" y="0"/>
                  </a:lnTo>
                  <a:lnTo>
                    <a:pt x="251" y="302"/>
                  </a:lnTo>
                  <a:lnTo>
                    <a:pt x="0" y="3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53" name="Google Shape;2853;p34">
              <a:extLst>
                <a:ext uri="{FF2B5EF4-FFF2-40B4-BE49-F238E27FC236}">
                  <a16:creationId xmlns:a16="http://schemas.microsoft.com/office/drawing/2014/main" id="{5C535B53-B5E5-8135-C24F-532C2D6D3196}"/>
                </a:ext>
              </a:extLst>
            </p:cNvPr>
            <p:cNvSpPr/>
            <p:nvPr/>
          </p:nvSpPr>
          <p:spPr>
            <a:xfrm>
              <a:off x="6051475" y="1098532"/>
              <a:ext cx="92205" cy="38074"/>
            </a:xfrm>
            <a:custGeom>
              <a:avLst/>
              <a:gdLst/>
              <a:ahLst/>
              <a:cxnLst/>
              <a:rect l="l" t="t" r="r" b="b"/>
              <a:pathLst>
                <a:path w="250" h="302" extrusionOk="0">
                  <a:moveTo>
                    <a:pt x="0" y="0"/>
                  </a:moveTo>
                  <a:lnTo>
                    <a:pt x="250" y="0"/>
                  </a:lnTo>
                  <a:lnTo>
                    <a:pt x="250" y="302"/>
                  </a:lnTo>
                  <a:lnTo>
                    <a:pt x="0" y="3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54" name="Google Shape;2854;p34">
              <a:extLst>
                <a:ext uri="{FF2B5EF4-FFF2-40B4-BE49-F238E27FC236}">
                  <a16:creationId xmlns:a16="http://schemas.microsoft.com/office/drawing/2014/main" id="{D7552EB5-2E54-7BAE-9221-1423B1B3E1D9}"/>
                </a:ext>
              </a:extLst>
            </p:cNvPr>
            <p:cNvSpPr/>
            <p:nvPr/>
          </p:nvSpPr>
          <p:spPr>
            <a:xfrm>
              <a:off x="2838684" y="1102314"/>
              <a:ext cx="92205" cy="30510"/>
            </a:xfrm>
            <a:custGeom>
              <a:avLst/>
              <a:gdLst/>
              <a:ahLst/>
              <a:cxnLst/>
              <a:rect l="l" t="t" r="r" b="b"/>
              <a:pathLst>
                <a:path w="250" h="242" extrusionOk="0">
                  <a:moveTo>
                    <a:pt x="0" y="0"/>
                  </a:moveTo>
                  <a:lnTo>
                    <a:pt x="250" y="0"/>
                  </a:lnTo>
                  <a:lnTo>
                    <a:pt x="250" y="242"/>
                  </a:lnTo>
                  <a:lnTo>
                    <a:pt x="0" y="242"/>
                  </a:lnTo>
                  <a:lnTo>
                    <a:pt x="0" y="0"/>
                  </a:lnTo>
                  <a:close/>
                </a:path>
              </a:pathLst>
            </a:custGeom>
            <a:solidFill>
              <a:schemeClr val="accent1"/>
            </a:solidFill>
            <a:ln>
              <a:noFill/>
            </a:ln>
          </p:spPr>
          <p:txBody>
            <a:bodyPr spcFirstLastPara="1" wrap="square" lIns="90000" tIns="42100" rIns="90000" bIns="421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55" name="Google Shape;2855;p34">
              <a:extLst>
                <a:ext uri="{FF2B5EF4-FFF2-40B4-BE49-F238E27FC236}">
                  <a16:creationId xmlns:a16="http://schemas.microsoft.com/office/drawing/2014/main" id="{85D60936-CC7A-6F0D-AA44-8F5E4CF2F339}"/>
                </a:ext>
              </a:extLst>
            </p:cNvPr>
            <p:cNvSpPr/>
            <p:nvPr/>
          </p:nvSpPr>
          <p:spPr>
            <a:xfrm>
              <a:off x="2226811" y="998179"/>
              <a:ext cx="92205" cy="238781"/>
            </a:xfrm>
            <a:custGeom>
              <a:avLst/>
              <a:gdLst/>
              <a:ahLst/>
              <a:cxnLst/>
              <a:rect l="l" t="t" r="r" b="b"/>
              <a:pathLst>
                <a:path w="250" h="1894" extrusionOk="0">
                  <a:moveTo>
                    <a:pt x="0" y="0"/>
                  </a:moveTo>
                  <a:lnTo>
                    <a:pt x="250" y="0"/>
                  </a:lnTo>
                  <a:lnTo>
                    <a:pt x="250" y="1894"/>
                  </a:lnTo>
                  <a:lnTo>
                    <a:pt x="0" y="189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sp>
        <p:nvSpPr>
          <p:cNvPr id="2" name="TextBox 1">
            <a:extLst>
              <a:ext uri="{FF2B5EF4-FFF2-40B4-BE49-F238E27FC236}">
                <a16:creationId xmlns:a16="http://schemas.microsoft.com/office/drawing/2014/main" id="{5DBBE0F2-08D5-E85F-F2E9-319339C1BD00}"/>
              </a:ext>
            </a:extLst>
          </p:cNvPr>
          <p:cNvSpPr txBox="1"/>
          <p:nvPr/>
        </p:nvSpPr>
        <p:spPr>
          <a:xfrm>
            <a:off x="1213339" y="1547447"/>
            <a:ext cx="6884377" cy="2031325"/>
          </a:xfrm>
          <a:prstGeom prst="rect">
            <a:avLst/>
          </a:prstGeom>
          <a:noFill/>
        </p:spPr>
        <p:txBody>
          <a:bodyPr wrap="square" rtlCol="0">
            <a:spAutoFit/>
          </a:bodyPr>
          <a:lstStyle/>
          <a:p>
            <a:pPr marL="285750" indent="-285750">
              <a:buFont typeface="Arial" panose="020B0604020202020204" pitchFamily="34" charset="0"/>
              <a:buChar char="•"/>
            </a:pPr>
            <a:r>
              <a:rPr lang="en-US" dirty="0"/>
              <a:t>How do we protect Indigenous communities from nonconsensual data sharing and the use of data in ways contrary to community beliefs and values? (Crowder and Freeman 2020; </a:t>
            </a:r>
            <a:r>
              <a:rPr lang="en-US" dirty="0" err="1"/>
              <a:t>Pasquetto</a:t>
            </a:r>
            <a:r>
              <a:rPr lang="en-US" dirty="0"/>
              <a:t> et al. 2024)</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How do manage potential conflicts between the philosophy of open data and the needs of communities regarding data ownership? (Poirier et al. 2020)</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How can we avoid or discourage misuse of data? Can we predict what our data is going to be used for?</a:t>
            </a:r>
          </a:p>
        </p:txBody>
      </p:sp>
    </p:spTree>
    <p:extLst>
      <p:ext uri="{BB962C8B-B14F-4D97-AF65-F5344CB8AC3E}">
        <p14:creationId xmlns:p14="http://schemas.microsoft.com/office/powerpoint/2010/main" val="14725079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357">
          <a:extLst>
            <a:ext uri="{FF2B5EF4-FFF2-40B4-BE49-F238E27FC236}">
              <a16:creationId xmlns:a16="http://schemas.microsoft.com/office/drawing/2014/main" id="{48227A19-6198-7691-8B0D-6143227E63F5}"/>
            </a:ext>
          </a:extLst>
        </p:cNvPr>
        <p:cNvGrpSpPr/>
        <p:nvPr/>
      </p:nvGrpSpPr>
      <p:grpSpPr>
        <a:xfrm>
          <a:off x="0" y="0"/>
          <a:ext cx="0" cy="0"/>
          <a:chOff x="0" y="0"/>
          <a:chExt cx="0" cy="0"/>
        </a:xfrm>
      </p:grpSpPr>
      <p:sp>
        <p:nvSpPr>
          <p:cNvPr id="3358" name="Google Shape;3358;p45">
            <a:extLst>
              <a:ext uri="{FF2B5EF4-FFF2-40B4-BE49-F238E27FC236}">
                <a16:creationId xmlns:a16="http://schemas.microsoft.com/office/drawing/2014/main" id="{3AB006AD-20D3-D4BF-616F-9B247F999D24}"/>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Misuse cases</a:t>
            </a:r>
            <a:endParaRPr dirty="0"/>
          </a:p>
        </p:txBody>
      </p:sp>
      <p:sp>
        <p:nvSpPr>
          <p:cNvPr id="3359" name="Google Shape;3359;p45">
            <a:extLst>
              <a:ext uri="{FF2B5EF4-FFF2-40B4-BE49-F238E27FC236}">
                <a16:creationId xmlns:a16="http://schemas.microsoft.com/office/drawing/2014/main" id="{9E0E8436-A6D6-3486-4B39-9CF7364F3EA4}"/>
              </a:ext>
            </a:extLst>
          </p:cNvPr>
          <p:cNvSpPr txBox="1">
            <a:spLocks noGrp="1"/>
          </p:cNvSpPr>
          <p:nvPr>
            <p:ph type="subTitle" idx="1"/>
          </p:nvPr>
        </p:nvSpPr>
        <p:spPr>
          <a:xfrm>
            <a:off x="720049" y="1908125"/>
            <a:ext cx="2379000" cy="1984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Researchers tagged sharks for conservation purposes. A government agency used the data to target a tagged shark as a threat, leading to its illegal killing.</a:t>
            </a:r>
            <a:endParaRPr dirty="0"/>
          </a:p>
        </p:txBody>
      </p:sp>
      <p:sp>
        <p:nvSpPr>
          <p:cNvPr id="3360" name="Google Shape;3360;p45">
            <a:extLst>
              <a:ext uri="{FF2B5EF4-FFF2-40B4-BE49-F238E27FC236}">
                <a16:creationId xmlns:a16="http://schemas.microsoft.com/office/drawing/2014/main" id="{BDF2987E-AE2F-997D-B65C-8E6ACCC1337B}"/>
              </a:ext>
            </a:extLst>
          </p:cNvPr>
          <p:cNvSpPr txBox="1">
            <a:spLocks noGrp="1"/>
          </p:cNvSpPr>
          <p:nvPr>
            <p:ph type="subTitle" idx="2"/>
          </p:nvPr>
        </p:nvSpPr>
        <p:spPr>
          <a:xfrm>
            <a:off x="3382483" y="1908124"/>
            <a:ext cx="2379000" cy="208358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Blood samples collected from from Indigenous communities for a diabetes study were used for commercial purposes including pharmaceuticals development without renewing informed consent.</a:t>
            </a:r>
            <a:endParaRPr dirty="0"/>
          </a:p>
        </p:txBody>
      </p:sp>
      <p:sp>
        <p:nvSpPr>
          <p:cNvPr id="3361" name="Google Shape;3361;p45">
            <a:extLst>
              <a:ext uri="{FF2B5EF4-FFF2-40B4-BE49-F238E27FC236}">
                <a16:creationId xmlns:a16="http://schemas.microsoft.com/office/drawing/2014/main" id="{A7659E6C-0DA6-1D21-D292-4836781EAB8C}"/>
              </a:ext>
            </a:extLst>
          </p:cNvPr>
          <p:cNvSpPr txBox="1">
            <a:spLocks noGrp="1"/>
          </p:cNvSpPr>
          <p:nvPr>
            <p:ph type="subTitle" idx="3"/>
          </p:nvPr>
        </p:nvSpPr>
        <p:spPr>
          <a:xfrm>
            <a:off x="6044949" y="1908125"/>
            <a:ext cx="2379000" cy="1984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 local government used an algorithmic model to predict child abuse risk. Data from public sources overrepresented low-income families because less data existed on wealthier families.</a:t>
            </a:r>
            <a:endParaRPr dirty="0"/>
          </a:p>
        </p:txBody>
      </p:sp>
      <p:sp>
        <p:nvSpPr>
          <p:cNvPr id="3362" name="Google Shape;3362;p45">
            <a:extLst>
              <a:ext uri="{FF2B5EF4-FFF2-40B4-BE49-F238E27FC236}">
                <a16:creationId xmlns:a16="http://schemas.microsoft.com/office/drawing/2014/main" id="{2DEF202C-B935-0B54-6DC3-7DDED2DA3B96}"/>
              </a:ext>
            </a:extLst>
          </p:cNvPr>
          <p:cNvSpPr txBox="1">
            <a:spLocks noGrp="1"/>
          </p:cNvSpPr>
          <p:nvPr>
            <p:ph type="subTitle" idx="4"/>
          </p:nvPr>
        </p:nvSpPr>
        <p:spPr>
          <a:xfrm>
            <a:off x="720049" y="1411600"/>
            <a:ext cx="23790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Sharks</a:t>
            </a:r>
            <a:endParaRPr dirty="0"/>
          </a:p>
        </p:txBody>
      </p:sp>
      <p:sp>
        <p:nvSpPr>
          <p:cNvPr id="3363" name="Google Shape;3363;p45">
            <a:extLst>
              <a:ext uri="{FF2B5EF4-FFF2-40B4-BE49-F238E27FC236}">
                <a16:creationId xmlns:a16="http://schemas.microsoft.com/office/drawing/2014/main" id="{16EF5750-DDFD-32D6-159A-9480B250EBF0}"/>
              </a:ext>
            </a:extLst>
          </p:cNvPr>
          <p:cNvSpPr txBox="1">
            <a:spLocks noGrp="1"/>
          </p:cNvSpPr>
          <p:nvPr>
            <p:ph type="subTitle" idx="5"/>
          </p:nvPr>
        </p:nvSpPr>
        <p:spPr>
          <a:xfrm>
            <a:off x="3382488" y="1411600"/>
            <a:ext cx="23790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Blood samples</a:t>
            </a:r>
            <a:endParaRPr dirty="0"/>
          </a:p>
        </p:txBody>
      </p:sp>
      <p:sp>
        <p:nvSpPr>
          <p:cNvPr id="3364" name="Google Shape;3364;p45">
            <a:extLst>
              <a:ext uri="{FF2B5EF4-FFF2-40B4-BE49-F238E27FC236}">
                <a16:creationId xmlns:a16="http://schemas.microsoft.com/office/drawing/2014/main" id="{AD7DCA8F-A17F-DA67-4228-5A23BCCFDA38}"/>
              </a:ext>
            </a:extLst>
          </p:cNvPr>
          <p:cNvSpPr txBox="1">
            <a:spLocks noGrp="1"/>
          </p:cNvSpPr>
          <p:nvPr>
            <p:ph type="subTitle" idx="6"/>
          </p:nvPr>
        </p:nvSpPr>
        <p:spPr>
          <a:xfrm>
            <a:off x="6044951" y="1411600"/>
            <a:ext cx="23790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Algorithms and data</a:t>
            </a:r>
            <a:endParaRPr dirty="0"/>
          </a:p>
        </p:txBody>
      </p:sp>
      <p:sp>
        <p:nvSpPr>
          <p:cNvPr id="2" name="TextBox 1">
            <a:extLst>
              <a:ext uri="{FF2B5EF4-FFF2-40B4-BE49-F238E27FC236}">
                <a16:creationId xmlns:a16="http://schemas.microsoft.com/office/drawing/2014/main" id="{7441EF72-88AD-881A-7BBB-9AFA21602938}"/>
              </a:ext>
            </a:extLst>
          </p:cNvPr>
          <p:cNvSpPr txBox="1"/>
          <p:nvPr/>
        </p:nvSpPr>
        <p:spPr>
          <a:xfrm>
            <a:off x="3202921" y="4575382"/>
            <a:ext cx="2558562" cy="316523"/>
          </a:xfrm>
          <a:prstGeom prst="rect">
            <a:avLst/>
          </a:prstGeom>
          <a:noFill/>
        </p:spPr>
        <p:txBody>
          <a:bodyPr wrap="square" rtlCol="0">
            <a:spAutoFit/>
          </a:bodyPr>
          <a:lstStyle/>
          <a:p>
            <a:r>
              <a:rPr lang="en-US" dirty="0"/>
              <a:t>Source: </a:t>
            </a:r>
            <a:r>
              <a:rPr lang="en-US" dirty="0" err="1"/>
              <a:t>Pasquetto</a:t>
            </a:r>
            <a:r>
              <a:rPr lang="en-US" dirty="0"/>
              <a:t> et al. 2024</a:t>
            </a:r>
          </a:p>
        </p:txBody>
      </p:sp>
    </p:spTree>
    <p:extLst>
      <p:ext uri="{BB962C8B-B14F-4D97-AF65-F5344CB8AC3E}">
        <p14:creationId xmlns:p14="http://schemas.microsoft.com/office/powerpoint/2010/main" val="28177692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691"/>
        <p:cNvGrpSpPr/>
        <p:nvPr/>
      </p:nvGrpSpPr>
      <p:grpSpPr>
        <a:xfrm>
          <a:off x="0" y="0"/>
          <a:ext cx="0" cy="0"/>
          <a:chOff x="0" y="0"/>
          <a:chExt cx="0" cy="0"/>
        </a:xfrm>
      </p:grpSpPr>
      <p:sp>
        <p:nvSpPr>
          <p:cNvPr id="8" name="TextBox 7">
            <a:extLst>
              <a:ext uri="{FF2B5EF4-FFF2-40B4-BE49-F238E27FC236}">
                <a16:creationId xmlns:a16="http://schemas.microsoft.com/office/drawing/2014/main" id="{C4689B76-18EC-A28F-2D1E-1F953B06C7B4}"/>
              </a:ext>
            </a:extLst>
          </p:cNvPr>
          <p:cNvSpPr txBox="1"/>
          <p:nvPr/>
        </p:nvSpPr>
        <p:spPr>
          <a:xfrm>
            <a:off x="800100" y="817685"/>
            <a:ext cx="7359162" cy="3970318"/>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Lato" panose="020F0502020204030203" pitchFamily="34" charset="0"/>
                <a:ea typeface="Lato" panose="020F0502020204030203" pitchFamily="34" charset="0"/>
                <a:cs typeface="Lato" panose="020F0502020204030203" pitchFamily="34" charset="0"/>
              </a:rPr>
              <a:t>Crowder, Jerome W., Richard B Freeman, Mike Fortun, Rachel Besara, and Lindsay Poirier. “Introduction.” In </a:t>
            </a:r>
            <a:r>
              <a:rPr lang="en-US" i="1" dirty="0">
                <a:latin typeface="Lato" panose="020F0502020204030203" pitchFamily="34" charset="0"/>
                <a:ea typeface="Lato" panose="020F0502020204030203" pitchFamily="34" charset="0"/>
                <a:cs typeface="Lato" panose="020F0502020204030203" pitchFamily="34" charset="0"/>
              </a:rPr>
              <a:t>Anthropological Data in the Digital Age</a:t>
            </a:r>
            <a:r>
              <a:rPr lang="en-US" dirty="0">
                <a:latin typeface="Lato" panose="020F0502020204030203" pitchFamily="34" charset="0"/>
                <a:ea typeface="Lato" panose="020F0502020204030203" pitchFamily="34" charset="0"/>
                <a:cs typeface="Lato" panose="020F0502020204030203" pitchFamily="34" charset="0"/>
              </a:rPr>
              <a:t>, 1–12. Cham: Springer International Publishing, 2019.</a:t>
            </a:r>
          </a:p>
          <a:p>
            <a:pPr marL="285750" indent="-285750">
              <a:buFont typeface="Arial" panose="020B0604020202020204" pitchFamily="34" charset="0"/>
              <a:buChar char="•"/>
            </a:pPr>
            <a:r>
              <a:rPr lang="en-US" dirty="0" err="1">
                <a:latin typeface="Lato" panose="020F0502020204030203" pitchFamily="34" charset="0"/>
                <a:ea typeface="Lato" panose="020F0502020204030203" pitchFamily="34" charset="0"/>
                <a:cs typeface="Lato" panose="020F0502020204030203" pitchFamily="34" charset="0"/>
              </a:rPr>
              <a:t>Dilles</a:t>
            </a:r>
            <a:r>
              <a:rPr lang="en-US" dirty="0">
                <a:latin typeface="Lato" panose="020F0502020204030203" pitchFamily="34" charset="0"/>
                <a:ea typeface="Lato" panose="020F0502020204030203" pitchFamily="34" charset="0"/>
                <a:cs typeface="Lato" panose="020F0502020204030203" pitchFamily="34" charset="0"/>
              </a:rPr>
              <a:t>, </a:t>
            </a:r>
            <a:r>
              <a:rPr lang="en-US">
                <a:latin typeface="Lato" panose="020F0502020204030203" pitchFamily="34" charset="0"/>
                <a:ea typeface="Lato" panose="020F0502020204030203" pitchFamily="34" charset="0"/>
                <a:cs typeface="Lato" panose="020F0502020204030203" pitchFamily="34" charset="0"/>
              </a:rPr>
              <a:t>Zoe Y. </a:t>
            </a:r>
            <a:r>
              <a:rPr lang="en-US" dirty="0">
                <a:latin typeface="Lato" panose="020F0502020204030203" pitchFamily="34" charset="0"/>
                <a:ea typeface="Lato" panose="020F0502020204030203" pitchFamily="34" charset="0"/>
                <a:cs typeface="Lato" panose="020F0502020204030203" pitchFamily="34" charset="0"/>
              </a:rPr>
              <a:t>G. “Data Journals: Where Data Sharing Policy Meets Practice.” Master’s Thesis, School of Information and Library Science, University of North Carolina at Chapel Hill, 2023.</a:t>
            </a:r>
          </a:p>
          <a:p>
            <a:pPr marL="285750" indent="-285750">
              <a:buFont typeface="Arial" panose="020B0604020202020204" pitchFamily="34" charset="0"/>
              <a:buChar char="•"/>
            </a:pPr>
            <a:r>
              <a:rPr lang="en-US" dirty="0" err="1">
                <a:latin typeface="Lato" panose="020F0502020204030203" pitchFamily="34" charset="0"/>
                <a:ea typeface="Lato" panose="020F0502020204030203" pitchFamily="34" charset="0"/>
                <a:cs typeface="Lato" panose="020F0502020204030203" pitchFamily="34" charset="0"/>
              </a:rPr>
              <a:t>Pasquetto</a:t>
            </a:r>
            <a:r>
              <a:rPr lang="en-US" dirty="0">
                <a:latin typeface="Lato" panose="020F0502020204030203" pitchFamily="34" charset="0"/>
                <a:ea typeface="Lato" panose="020F0502020204030203" pitchFamily="34" charset="0"/>
                <a:cs typeface="Lato" panose="020F0502020204030203" pitchFamily="34" charset="0"/>
              </a:rPr>
              <a:t>, Irene V., Zoë Cullen, Andrea Thomer, and Morgan Wofford. “What Is Research Data ‘Misuse’? And How Can It Be Prevented or Mitigated?” </a:t>
            </a:r>
            <a:r>
              <a:rPr lang="en-US" i="1" dirty="0">
                <a:latin typeface="Lato" panose="020F0502020204030203" pitchFamily="34" charset="0"/>
                <a:ea typeface="Lato" panose="020F0502020204030203" pitchFamily="34" charset="0"/>
                <a:cs typeface="Lato" panose="020F0502020204030203" pitchFamily="34" charset="0"/>
              </a:rPr>
              <a:t>Journal of the Association for Information Science and Technology</a:t>
            </a:r>
            <a:r>
              <a:rPr lang="en-US" dirty="0">
                <a:latin typeface="Lato" panose="020F0502020204030203" pitchFamily="34" charset="0"/>
                <a:ea typeface="Lato" panose="020F0502020204030203" pitchFamily="34" charset="0"/>
                <a:cs typeface="Lato" panose="020F0502020204030203" pitchFamily="34" charset="0"/>
              </a:rPr>
              <a:t> 75, no. 12 (2024): 1413–29. </a:t>
            </a:r>
          </a:p>
          <a:p>
            <a:pPr marL="285750" indent="-285750">
              <a:buFont typeface="Arial" panose="020B0604020202020204" pitchFamily="34" charset="0"/>
              <a:buChar char="•"/>
            </a:pPr>
            <a:r>
              <a:rPr lang="en-US" dirty="0">
                <a:latin typeface="Lato" panose="020F0502020204030203" pitchFamily="34" charset="0"/>
                <a:ea typeface="Lato" panose="020F0502020204030203" pitchFamily="34" charset="0"/>
                <a:cs typeface="Lato" panose="020F0502020204030203" pitchFamily="34" charset="0"/>
              </a:rPr>
              <a:t>Poirier, Lindsay, Kim Fortun, and Brandon Costelloe-Kuehn. “Metadata, Digital Infrastructure, and the Data Ideologies of Cultural Anthropology”. In </a:t>
            </a:r>
            <a:r>
              <a:rPr lang="en-US" i="1" dirty="0">
                <a:latin typeface="Lato" panose="020F0502020204030203" pitchFamily="34" charset="0"/>
                <a:ea typeface="Lato" panose="020F0502020204030203" pitchFamily="34" charset="0"/>
                <a:cs typeface="Lato" panose="020F0502020204030203" pitchFamily="34" charset="0"/>
              </a:rPr>
              <a:t>Anthropological Data in the Digital Age, </a:t>
            </a:r>
            <a:r>
              <a:rPr lang="en-US" dirty="0">
                <a:latin typeface="Lato" panose="020F0502020204030203" pitchFamily="34" charset="0"/>
                <a:ea typeface="Lato" panose="020F0502020204030203" pitchFamily="34" charset="0"/>
                <a:cs typeface="Lato" panose="020F0502020204030203" pitchFamily="34" charset="0"/>
              </a:rPr>
              <a:t>209-237. Cham: Springer International Publishing, 2019.</a:t>
            </a:r>
          </a:p>
          <a:p>
            <a:pPr marL="285750" indent="-285750">
              <a:buFont typeface="Arial" panose="020B0604020202020204" pitchFamily="34" charset="0"/>
              <a:buChar char="•"/>
            </a:pPr>
            <a:r>
              <a:rPr lang="en-US" dirty="0">
                <a:effectLst/>
                <a:latin typeface="Lato" panose="020F0502020204030203" pitchFamily="34" charset="0"/>
                <a:ea typeface="Lato" panose="020F0502020204030203" pitchFamily="34" charset="0"/>
                <a:cs typeface="Lato" panose="020F0502020204030203" pitchFamily="34" charset="0"/>
              </a:rPr>
              <a:t>Vuong, Quan-Hoang, Viet-Phuong La, and Minh-Hoang Nguyen. </a:t>
            </a:r>
            <a:r>
              <a:rPr lang="en-US" dirty="0">
                <a:latin typeface="Lato" panose="020F0502020204030203" pitchFamily="34" charset="0"/>
                <a:ea typeface="Lato" panose="020F0502020204030203" pitchFamily="34" charset="0"/>
                <a:cs typeface="Lato" panose="020F0502020204030203" pitchFamily="34" charset="0"/>
              </a:rPr>
              <a:t>”Critical Remarks on Current Practices of Data Article Publishing: Issues, Challenges, and Recommendations.” </a:t>
            </a:r>
            <a:r>
              <a:rPr lang="en-US" i="1" dirty="0">
                <a:latin typeface="Lato" panose="020F0502020204030203" pitchFamily="34" charset="0"/>
                <a:ea typeface="Lato" panose="020F0502020204030203" pitchFamily="34" charset="0"/>
                <a:cs typeface="Lato" panose="020F0502020204030203" pitchFamily="34" charset="0"/>
              </a:rPr>
              <a:t>Data Science and </a:t>
            </a:r>
            <a:r>
              <a:rPr lang="en-US" i="1" dirty="0" err="1">
                <a:latin typeface="Lato" panose="020F0502020204030203" pitchFamily="34" charset="0"/>
                <a:ea typeface="Lato" panose="020F0502020204030203" pitchFamily="34" charset="0"/>
                <a:cs typeface="Lato" panose="020F0502020204030203" pitchFamily="34" charset="0"/>
              </a:rPr>
              <a:t>Informetrics</a:t>
            </a:r>
            <a:r>
              <a:rPr lang="en-US" dirty="0">
                <a:latin typeface="Lato" panose="020F0502020204030203" pitchFamily="34" charset="0"/>
                <a:ea typeface="Lato" panose="020F0502020204030203" pitchFamily="34" charset="0"/>
                <a:cs typeface="Lato" panose="020F0502020204030203" pitchFamily="34" charset="0"/>
              </a:rPr>
              <a:t>, In press, Journal Pre-proof. https://</a:t>
            </a:r>
            <a:r>
              <a:rPr lang="en-US" dirty="0" err="1">
                <a:latin typeface="Lato" panose="020F0502020204030203" pitchFamily="34" charset="0"/>
                <a:ea typeface="Lato" panose="020F0502020204030203" pitchFamily="34" charset="0"/>
                <a:cs typeface="Lato" panose="020F0502020204030203" pitchFamily="34" charset="0"/>
              </a:rPr>
              <a:t>doi.org</a:t>
            </a:r>
            <a:r>
              <a:rPr lang="en-US" dirty="0">
                <a:latin typeface="Lato" panose="020F0502020204030203" pitchFamily="34" charset="0"/>
                <a:ea typeface="Lato" panose="020F0502020204030203" pitchFamily="34" charset="0"/>
                <a:cs typeface="Lato" panose="020F0502020204030203" pitchFamily="34" charset="0"/>
              </a:rPr>
              <a:t>/10.1016/j.dsim.2025.01.009</a:t>
            </a:r>
          </a:p>
          <a:p>
            <a:endParaRPr lang="en-US" dirty="0"/>
          </a:p>
          <a:p>
            <a:pPr marL="285750" indent="-285750">
              <a:buFont typeface="Arial" panose="020B0604020202020204" pitchFamily="34" charset="0"/>
              <a:buChar char="•"/>
            </a:pPr>
            <a:endParaRPr lang="en-US"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A qr code on a white background&#10;&#10;AI-generated content may be incorrect.">
            <a:extLst>
              <a:ext uri="{FF2B5EF4-FFF2-40B4-BE49-F238E27FC236}">
                <a16:creationId xmlns:a16="http://schemas.microsoft.com/office/drawing/2014/main" id="{82FF5C5C-C3CB-7B9C-D840-8A0F4828A7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4500" y="1205922"/>
            <a:ext cx="3175000" cy="3175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A066E60-FA6D-DC60-A57F-78AA92547FA8}"/>
              </a:ext>
            </a:extLst>
          </p:cNvPr>
          <p:cNvSpPr txBox="1"/>
          <p:nvPr/>
        </p:nvSpPr>
        <p:spPr>
          <a:xfrm>
            <a:off x="3139808" y="593301"/>
            <a:ext cx="2964608" cy="338554"/>
          </a:xfrm>
          <a:prstGeom prst="rect">
            <a:avLst/>
          </a:prstGeom>
          <a:noFill/>
        </p:spPr>
        <p:txBody>
          <a:bodyPr wrap="square" rtlCol="0">
            <a:spAutoFit/>
          </a:bodyPr>
          <a:lstStyle/>
          <a:p>
            <a:r>
              <a:rPr lang="en-US" sz="1600" dirty="0">
                <a:latin typeface="Lato" panose="020F0502020204030203" pitchFamily="34" charset="0"/>
                <a:ea typeface="Lato" panose="020F0502020204030203" pitchFamily="34" charset="0"/>
                <a:cs typeface="Lato" panose="020F0502020204030203" pitchFamily="34" charset="0"/>
              </a:rPr>
              <a:t>Please take this short survey!</a:t>
            </a:r>
          </a:p>
        </p:txBody>
      </p:sp>
    </p:spTree>
    <p:extLst>
      <p:ext uri="{BB962C8B-B14F-4D97-AF65-F5344CB8AC3E}">
        <p14:creationId xmlns:p14="http://schemas.microsoft.com/office/powerpoint/2010/main" val="3515610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368">
          <a:extLst>
            <a:ext uri="{FF2B5EF4-FFF2-40B4-BE49-F238E27FC236}">
              <a16:creationId xmlns:a16="http://schemas.microsoft.com/office/drawing/2014/main" id="{70A112AF-7A99-DF2D-A627-D0C4AC9CAC3D}"/>
            </a:ext>
          </a:extLst>
        </p:cNvPr>
        <p:cNvGrpSpPr/>
        <p:nvPr/>
      </p:nvGrpSpPr>
      <p:grpSpPr>
        <a:xfrm>
          <a:off x="0" y="0"/>
          <a:ext cx="0" cy="0"/>
          <a:chOff x="0" y="0"/>
          <a:chExt cx="0" cy="0"/>
        </a:xfrm>
      </p:grpSpPr>
      <p:grpSp>
        <p:nvGrpSpPr>
          <p:cNvPr id="3369" name="Google Shape;3369;p46">
            <a:extLst>
              <a:ext uri="{FF2B5EF4-FFF2-40B4-BE49-F238E27FC236}">
                <a16:creationId xmlns:a16="http://schemas.microsoft.com/office/drawing/2014/main" id="{B6EE9B2C-B21B-6EE1-186C-5AC71610DECC}"/>
              </a:ext>
            </a:extLst>
          </p:cNvPr>
          <p:cNvGrpSpPr/>
          <p:nvPr/>
        </p:nvGrpSpPr>
        <p:grpSpPr>
          <a:xfrm rot="10800000" flipH="1">
            <a:off x="-25" y="539501"/>
            <a:ext cx="2288588" cy="4057299"/>
            <a:chOff x="-17" y="539499"/>
            <a:chExt cx="453231" cy="4057299"/>
          </a:xfrm>
        </p:grpSpPr>
        <p:sp>
          <p:nvSpPr>
            <p:cNvPr id="3370" name="Google Shape;3370;p46">
              <a:extLst>
                <a:ext uri="{FF2B5EF4-FFF2-40B4-BE49-F238E27FC236}">
                  <a16:creationId xmlns:a16="http://schemas.microsoft.com/office/drawing/2014/main" id="{49FFA0CE-03C1-8CDC-8243-B120AF47C6A6}"/>
                </a:ext>
              </a:extLst>
            </p:cNvPr>
            <p:cNvSpPr/>
            <p:nvPr/>
          </p:nvSpPr>
          <p:spPr>
            <a:xfrm rot="5400000">
              <a:off x="53069" y="1582766"/>
              <a:ext cx="82937" cy="189109"/>
            </a:xfrm>
            <a:custGeom>
              <a:avLst/>
              <a:gdLst/>
              <a:ahLst/>
              <a:cxnLst/>
              <a:rect l="l" t="t" r="r" b="b"/>
              <a:pathLst>
                <a:path w="251" h="1500" extrusionOk="0">
                  <a:moveTo>
                    <a:pt x="0" y="0"/>
                  </a:moveTo>
                  <a:lnTo>
                    <a:pt x="251" y="0"/>
                  </a:lnTo>
                  <a:lnTo>
                    <a:pt x="251" y="1500"/>
                  </a:lnTo>
                  <a:lnTo>
                    <a:pt x="0" y="1500"/>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371" name="Google Shape;3371;p46">
              <a:extLst>
                <a:ext uri="{FF2B5EF4-FFF2-40B4-BE49-F238E27FC236}">
                  <a16:creationId xmlns:a16="http://schemas.microsoft.com/office/drawing/2014/main" id="{0643C503-F49A-36F1-CAD2-8A102463AC72}"/>
                </a:ext>
              </a:extLst>
            </p:cNvPr>
            <p:cNvSpPr/>
            <p:nvPr/>
          </p:nvSpPr>
          <p:spPr>
            <a:xfrm rot="5400000">
              <a:off x="127680" y="1919535"/>
              <a:ext cx="82606" cy="338000"/>
            </a:xfrm>
            <a:custGeom>
              <a:avLst/>
              <a:gdLst/>
              <a:ahLst/>
              <a:cxnLst/>
              <a:rect l="l" t="t" r="r" b="b"/>
              <a:pathLst>
                <a:path w="250" h="2681" extrusionOk="0">
                  <a:moveTo>
                    <a:pt x="0" y="0"/>
                  </a:moveTo>
                  <a:lnTo>
                    <a:pt x="250" y="0"/>
                  </a:lnTo>
                  <a:lnTo>
                    <a:pt x="250" y="2681"/>
                  </a:lnTo>
                  <a:lnTo>
                    <a:pt x="0" y="2681"/>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372" name="Google Shape;3372;p46">
              <a:extLst>
                <a:ext uri="{FF2B5EF4-FFF2-40B4-BE49-F238E27FC236}">
                  <a16:creationId xmlns:a16="http://schemas.microsoft.com/office/drawing/2014/main" id="{6342DD71-AB23-F9C6-84B7-E1D27170E90E}"/>
                </a:ext>
              </a:extLst>
            </p:cNvPr>
            <p:cNvSpPr/>
            <p:nvPr/>
          </p:nvSpPr>
          <p:spPr>
            <a:xfrm rot="5400000">
              <a:off x="185130" y="2409932"/>
              <a:ext cx="82937" cy="453231"/>
            </a:xfrm>
            <a:custGeom>
              <a:avLst/>
              <a:gdLst/>
              <a:ahLst/>
              <a:cxnLst/>
              <a:rect l="l" t="t" r="r" b="b"/>
              <a:pathLst>
                <a:path w="251" h="3595" extrusionOk="0">
                  <a:moveTo>
                    <a:pt x="0" y="0"/>
                  </a:moveTo>
                  <a:lnTo>
                    <a:pt x="251" y="0"/>
                  </a:lnTo>
                  <a:lnTo>
                    <a:pt x="251" y="3595"/>
                  </a:lnTo>
                  <a:lnTo>
                    <a:pt x="0" y="359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373" name="Google Shape;3373;p46">
              <a:extLst>
                <a:ext uri="{FF2B5EF4-FFF2-40B4-BE49-F238E27FC236}">
                  <a16:creationId xmlns:a16="http://schemas.microsoft.com/office/drawing/2014/main" id="{3BFE4F5B-24A9-E264-450D-14A23831F2EF}"/>
                </a:ext>
              </a:extLst>
            </p:cNvPr>
            <p:cNvSpPr/>
            <p:nvPr/>
          </p:nvSpPr>
          <p:spPr>
            <a:xfrm rot="5400000">
              <a:off x="150752" y="3267071"/>
              <a:ext cx="82606" cy="384143"/>
            </a:xfrm>
            <a:custGeom>
              <a:avLst/>
              <a:gdLst/>
              <a:ahLst/>
              <a:cxnLst/>
              <a:rect l="l" t="t" r="r" b="b"/>
              <a:pathLst>
                <a:path w="250" h="3047" extrusionOk="0">
                  <a:moveTo>
                    <a:pt x="0" y="0"/>
                  </a:moveTo>
                  <a:lnTo>
                    <a:pt x="250" y="0"/>
                  </a:lnTo>
                  <a:lnTo>
                    <a:pt x="250" y="3047"/>
                  </a:lnTo>
                  <a:lnTo>
                    <a:pt x="0" y="3047"/>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374" name="Google Shape;3374;p46">
              <a:extLst>
                <a:ext uri="{FF2B5EF4-FFF2-40B4-BE49-F238E27FC236}">
                  <a16:creationId xmlns:a16="http://schemas.microsoft.com/office/drawing/2014/main" id="{0FFEA97A-0209-BA70-4084-476F86CE0E30}"/>
                </a:ext>
              </a:extLst>
            </p:cNvPr>
            <p:cNvSpPr/>
            <p:nvPr/>
          </p:nvSpPr>
          <p:spPr>
            <a:xfrm rot="5400000">
              <a:off x="90741" y="2778574"/>
              <a:ext cx="82606" cy="264122"/>
            </a:xfrm>
            <a:custGeom>
              <a:avLst/>
              <a:gdLst/>
              <a:ahLst/>
              <a:cxnLst/>
              <a:rect l="l" t="t" r="r" b="b"/>
              <a:pathLst>
                <a:path w="250" h="2095" extrusionOk="0">
                  <a:moveTo>
                    <a:pt x="0" y="0"/>
                  </a:moveTo>
                  <a:lnTo>
                    <a:pt x="250" y="0"/>
                  </a:lnTo>
                  <a:lnTo>
                    <a:pt x="250" y="2095"/>
                  </a:lnTo>
                  <a:lnTo>
                    <a:pt x="0" y="209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375" name="Google Shape;3375;p46">
              <a:extLst>
                <a:ext uri="{FF2B5EF4-FFF2-40B4-BE49-F238E27FC236}">
                  <a16:creationId xmlns:a16="http://schemas.microsoft.com/office/drawing/2014/main" id="{4E8D9A27-03F6-5FE0-C3C9-305BACF1F9FA}"/>
                </a:ext>
              </a:extLst>
            </p:cNvPr>
            <p:cNvSpPr/>
            <p:nvPr/>
          </p:nvSpPr>
          <p:spPr>
            <a:xfrm rot="5400000">
              <a:off x="32370" y="1466670"/>
              <a:ext cx="82606" cy="147379"/>
            </a:xfrm>
            <a:custGeom>
              <a:avLst/>
              <a:gdLst/>
              <a:ahLst/>
              <a:cxnLst/>
              <a:rect l="l" t="t" r="r" b="b"/>
              <a:pathLst>
                <a:path w="250" h="1169" extrusionOk="0">
                  <a:moveTo>
                    <a:pt x="0" y="0"/>
                  </a:moveTo>
                  <a:lnTo>
                    <a:pt x="250" y="0"/>
                  </a:lnTo>
                  <a:lnTo>
                    <a:pt x="250" y="1169"/>
                  </a:lnTo>
                  <a:lnTo>
                    <a:pt x="0" y="1169"/>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376" name="Google Shape;3376;p46">
              <a:extLst>
                <a:ext uri="{FF2B5EF4-FFF2-40B4-BE49-F238E27FC236}">
                  <a16:creationId xmlns:a16="http://schemas.microsoft.com/office/drawing/2014/main" id="{27C7698E-CD9F-CFA5-0F84-A75E47F5C8DC}"/>
                </a:ext>
              </a:extLst>
            </p:cNvPr>
            <p:cNvSpPr/>
            <p:nvPr/>
          </p:nvSpPr>
          <p:spPr>
            <a:xfrm rot="5400000">
              <a:off x="32306" y="1877783"/>
              <a:ext cx="82606" cy="147253"/>
            </a:xfrm>
            <a:custGeom>
              <a:avLst/>
              <a:gdLst/>
              <a:ahLst/>
              <a:cxnLst/>
              <a:rect l="l" t="t" r="r" b="b"/>
              <a:pathLst>
                <a:path w="250" h="1168" extrusionOk="0">
                  <a:moveTo>
                    <a:pt x="0" y="0"/>
                  </a:moveTo>
                  <a:lnTo>
                    <a:pt x="250" y="0"/>
                  </a:lnTo>
                  <a:lnTo>
                    <a:pt x="250" y="1168"/>
                  </a:lnTo>
                  <a:lnTo>
                    <a:pt x="0" y="1168"/>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377" name="Google Shape;3377;p46">
              <a:extLst>
                <a:ext uri="{FF2B5EF4-FFF2-40B4-BE49-F238E27FC236}">
                  <a16:creationId xmlns:a16="http://schemas.microsoft.com/office/drawing/2014/main" id="{065D24EE-08E4-BE67-D0E2-1FDBD770F162}"/>
                </a:ext>
              </a:extLst>
            </p:cNvPr>
            <p:cNvSpPr/>
            <p:nvPr/>
          </p:nvSpPr>
          <p:spPr>
            <a:xfrm rot="5400000">
              <a:off x="97321" y="2360945"/>
              <a:ext cx="82937" cy="277612"/>
            </a:xfrm>
            <a:custGeom>
              <a:avLst/>
              <a:gdLst/>
              <a:ahLst/>
              <a:cxnLst/>
              <a:rect l="l" t="t" r="r" b="b"/>
              <a:pathLst>
                <a:path w="251" h="2202" extrusionOk="0">
                  <a:moveTo>
                    <a:pt x="0" y="0"/>
                  </a:moveTo>
                  <a:lnTo>
                    <a:pt x="251" y="0"/>
                  </a:lnTo>
                  <a:lnTo>
                    <a:pt x="251" y="2202"/>
                  </a:lnTo>
                  <a:lnTo>
                    <a:pt x="0" y="220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378" name="Google Shape;3378;p46">
              <a:extLst>
                <a:ext uri="{FF2B5EF4-FFF2-40B4-BE49-F238E27FC236}">
                  <a16:creationId xmlns:a16="http://schemas.microsoft.com/office/drawing/2014/main" id="{5FC4CACD-0A2F-5CCE-F486-1968F7245D5D}"/>
                </a:ext>
              </a:extLst>
            </p:cNvPr>
            <p:cNvSpPr/>
            <p:nvPr/>
          </p:nvSpPr>
          <p:spPr>
            <a:xfrm rot="5400000">
              <a:off x="19447" y="3124122"/>
              <a:ext cx="82606" cy="121534"/>
            </a:xfrm>
            <a:custGeom>
              <a:avLst/>
              <a:gdLst/>
              <a:ahLst/>
              <a:cxnLst/>
              <a:rect l="l" t="t" r="r" b="b"/>
              <a:pathLst>
                <a:path w="250" h="964" extrusionOk="0">
                  <a:moveTo>
                    <a:pt x="0" y="0"/>
                  </a:moveTo>
                  <a:lnTo>
                    <a:pt x="250" y="0"/>
                  </a:lnTo>
                  <a:lnTo>
                    <a:pt x="250" y="964"/>
                  </a:lnTo>
                  <a:lnTo>
                    <a:pt x="0" y="964"/>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379" name="Google Shape;3379;p46">
              <a:extLst>
                <a:ext uri="{FF2B5EF4-FFF2-40B4-BE49-F238E27FC236}">
                  <a16:creationId xmlns:a16="http://schemas.microsoft.com/office/drawing/2014/main" id="{24AF31E4-0C9A-AD1A-231B-92A9055B6014}"/>
                </a:ext>
              </a:extLst>
            </p:cNvPr>
            <p:cNvSpPr/>
            <p:nvPr/>
          </p:nvSpPr>
          <p:spPr>
            <a:xfrm rot="5400000">
              <a:off x="-10936" y="3839808"/>
              <a:ext cx="82606" cy="60767"/>
            </a:xfrm>
            <a:custGeom>
              <a:avLst/>
              <a:gdLst/>
              <a:ahLst/>
              <a:cxnLst/>
              <a:rect l="l" t="t" r="r" b="b"/>
              <a:pathLst>
                <a:path w="250" h="482" extrusionOk="0">
                  <a:moveTo>
                    <a:pt x="0" y="0"/>
                  </a:moveTo>
                  <a:lnTo>
                    <a:pt x="250" y="0"/>
                  </a:lnTo>
                  <a:lnTo>
                    <a:pt x="250" y="482"/>
                  </a:lnTo>
                  <a:lnTo>
                    <a:pt x="0" y="48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380" name="Google Shape;3380;p46">
              <a:extLst>
                <a:ext uri="{FF2B5EF4-FFF2-40B4-BE49-F238E27FC236}">
                  <a16:creationId xmlns:a16="http://schemas.microsoft.com/office/drawing/2014/main" id="{CB369641-5C4D-E3CF-89FE-6ED00246C775}"/>
                </a:ext>
              </a:extLst>
            </p:cNvPr>
            <p:cNvSpPr/>
            <p:nvPr/>
          </p:nvSpPr>
          <p:spPr>
            <a:xfrm rot="5400000">
              <a:off x="36404" y="3655341"/>
              <a:ext cx="82606" cy="155447"/>
            </a:xfrm>
            <a:custGeom>
              <a:avLst/>
              <a:gdLst/>
              <a:ahLst/>
              <a:cxnLst/>
              <a:rect l="l" t="t" r="r" b="b"/>
              <a:pathLst>
                <a:path w="250" h="1233" extrusionOk="0">
                  <a:moveTo>
                    <a:pt x="0" y="0"/>
                  </a:moveTo>
                  <a:lnTo>
                    <a:pt x="250" y="0"/>
                  </a:lnTo>
                  <a:lnTo>
                    <a:pt x="250" y="1233"/>
                  </a:lnTo>
                  <a:lnTo>
                    <a:pt x="0" y="123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381" name="Google Shape;3381;p46">
              <a:extLst>
                <a:ext uri="{FF2B5EF4-FFF2-40B4-BE49-F238E27FC236}">
                  <a16:creationId xmlns:a16="http://schemas.microsoft.com/office/drawing/2014/main" id="{764CE005-9C35-3807-CB1B-7B29D8EF6236}"/>
                </a:ext>
              </a:extLst>
            </p:cNvPr>
            <p:cNvSpPr/>
            <p:nvPr/>
          </p:nvSpPr>
          <p:spPr>
            <a:xfrm rot="5400000">
              <a:off x="23001" y="4354047"/>
              <a:ext cx="82937" cy="128972"/>
            </a:xfrm>
            <a:custGeom>
              <a:avLst/>
              <a:gdLst/>
              <a:ahLst/>
              <a:cxnLst/>
              <a:rect l="l" t="t" r="r" b="b"/>
              <a:pathLst>
                <a:path w="251" h="1023" extrusionOk="0">
                  <a:moveTo>
                    <a:pt x="0" y="0"/>
                  </a:moveTo>
                  <a:lnTo>
                    <a:pt x="251" y="0"/>
                  </a:lnTo>
                  <a:lnTo>
                    <a:pt x="251" y="1023"/>
                  </a:lnTo>
                  <a:lnTo>
                    <a:pt x="0" y="102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382" name="Google Shape;3382;p46">
              <a:extLst>
                <a:ext uri="{FF2B5EF4-FFF2-40B4-BE49-F238E27FC236}">
                  <a16:creationId xmlns:a16="http://schemas.microsoft.com/office/drawing/2014/main" id="{E48386AD-B9FB-535A-DB9B-67EC77A0BBA6}"/>
                </a:ext>
              </a:extLst>
            </p:cNvPr>
            <p:cNvSpPr/>
            <p:nvPr/>
          </p:nvSpPr>
          <p:spPr>
            <a:xfrm rot="5400000">
              <a:off x="2995" y="4237257"/>
              <a:ext cx="82606" cy="88629"/>
            </a:xfrm>
            <a:custGeom>
              <a:avLst/>
              <a:gdLst/>
              <a:ahLst/>
              <a:cxnLst/>
              <a:rect l="l" t="t" r="r" b="b"/>
              <a:pathLst>
                <a:path w="250" h="703" extrusionOk="0">
                  <a:moveTo>
                    <a:pt x="0" y="0"/>
                  </a:moveTo>
                  <a:lnTo>
                    <a:pt x="250" y="0"/>
                  </a:lnTo>
                  <a:lnTo>
                    <a:pt x="250" y="703"/>
                  </a:lnTo>
                  <a:lnTo>
                    <a:pt x="0" y="70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383" name="Google Shape;3383;p46">
              <a:extLst>
                <a:ext uri="{FF2B5EF4-FFF2-40B4-BE49-F238E27FC236}">
                  <a16:creationId xmlns:a16="http://schemas.microsoft.com/office/drawing/2014/main" id="{C5B8F690-BBEB-6D39-0E0A-3033316F0AEA}"/>
                </a:ext>
              </a:extLst>
            </p:cNvPr>
            <p:cNvSpPr/>
            <p:nvPr/>
          </p:nvSpPr>
          <p:spPr>
            <a:xfrm rot="5400000">
              <a:off x="12324" y="4501851"/>
              <a:ext cx="82606" cy="107288"/>
            </a:xfrm>
            <a:custGeom>
              <a:avLst/>
              <a:gdLst/>
              <a:ahLst/>
              <a:cxnLst/>
              <a:rect l="l" t="t" r="r" b="b"/>
              <a:pathLst>
                <a:path w="250" h="851" extrusionOk="0">
                  <a:moveTo>
                    <a:pt x="0" y="0"/>
                  </a:moveTo>
                  <a:lnTo>
                    <a:pt x="250" y="0"/>
                  </a:lnTo>
                  <a:lnTo>
                    <a:pt x="250" y="851"/>
                  </a:lnTo>
                  <a:lnTo>
                    <a:pt x="0" y="851"/>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384" name="Google Shape;3384;p46">
              <a:extLst>
                <a:ext uri="{FF2B5EF4-FFF2-40B4-BE49-F238E27FC236}">
                  <a16:creationId xmlns:a16="http://schemas.microsoft.com/office/drawing/2014/main" id="{5FF24EC8-6BCC-762F-F0BF-A4D6E01D1DDF}"/>
                </a:ext>
              </a:extLst>
            </p:cNvPr>
            <p:cNvSpPr/>
            <p:nvPr/>
          </p:nvSpPr>
          <p:spPr>
            <a:xfrm rot="5400000">
              <a:off x="67418" y="4035708"/>
              <a:ext cx="82606" cy="217475"/>
            </a:xfrm>
            <a:custGeom>
              <a:avLst/>
              <a:gdLst/>
              <a:ahLst/>
              <a:cxnLst/>
              <a:rect l="l" t="t" r="r" b="b"/>
              <a:pathLst>
                <a:path w="250" h="1725" extrusionOk="0">
                  <a:moveTo>
                    <a:pt x="0" y="0"/>
                  </a:moveTo>
                  <a:lnTo>
                    <a:pt x="250" y="0"/>
                  </a:lnTo>
                  <a:lnTo>
                    <a:pt x="250" y="1725"/>
                  </a:lnTo>
                  <a:lnTo>
                    <a:pt x="0" y="172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385" name="Google Shape;3385;p46">
              <a:extLst>
                <a:ext uri="{FF2B5EF4-FFF2-40B4-BE49-F238E27FC236}">
                  <a16:creationId xmlns:a16="http://schemas.microsoft.com/office/drawing/2014/main" id="{29C7D065-9D3F-A752-2E11-8579BB833080}"/>
                </a:ext>
              </a:extLst>
            </p:cNvPr>
            <p:cNvSpPr/>
            <p:nvPr/>
          </p:nvSpPr>
          <p:spPr>
            <a:xfrm rot="5400000">
              <a:off x="46427" y="3234269"/>
              <a:ext cx="82606" cy="175493"/>
            </a:xfrm>
            <a:custGeom>
              <a:avLst/>
              <a:gdLst/>
              <a:ahLst/>
              <a:cxnLst/>
              <a:rect l="l" t="t" r="r" b="b"/>
              <a:pathLst>
                <a:path w="250" h="1392" extrusionOk="0">
                  <a:moveTo>
                    <a:pt x="0" y="0"/>
                  </a:moveTo>
                  <a:lnTo>
                    <a:pt x="250" y="0"/>
                  </a:lnTo>
                  <a:lnTo>
                    <a:pt x="250" y="1392"/>
                  </a:lnTo>
                  <a:lnTo>
                    <a:pt x="0" y="139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386" name="Google Shape;3386;p46">
              <a:extLst>
                <a:ext uri="{FF2B5EF4-FFF2-40B4-BE49-F238E27FC236}">
                  <a16:creationId xmlns:a16="http://schemas.microsoft.com/office/drawing/2014/main" id="{0C9CCCA0-6982-F0EC-460C-63EC552C8555}"/>
                </a:ext>
              </a:extLst>
            </p:cNvPr>
            <p:cNvSpPr/>
            <p:nvPr/>
          </p:nvSpPr>
          <p:spPr>
            <a:xfrm rot="5400000">
              <a:off x="32370" y="2151973"/>
              <a:ext cx="82606" cy="147379"/>
            </a:xfrm>
            <a:custGeom>
              <a:avLst/>
              <a:gdLst/>
              <a:ahLst/>
              <a:cxnLst/>
              <a:rect l="l" t="t" r="r" b="b"/>
              <a:pathLst>
                <a:path w="250" h="1169" extrusionOk="0">
                  <a:moveTo>
                    <a:pt x="0" y="0"/>
                  </a:moveTo>
                  <a:lnTo>
                    <a:pt x="250" y="0"/>
                  </a:lnTo>
                  <a:lnTo>
                    <a:pt x="250" y="1169"/>
                  </a:lnTo>
                  <a:lnTo>
                    <a:pt x="0" y="1169"/>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387" name="Google Shape;3387;p46">
              <a:extLst>
                <a:ext uri="{FF2B5EF4-FFF2-40B4-BE49-F238E27FC236}">
                  <a16:creationId xmlns:a16="http://schemas.microsoft.com/office/drawing/2014/main" id="{EEA096E3-67B9-FC36-445C-12C4A4B242BF}"/>
                </a:ext>
              </a:extLst>
            </p:cNvPr>
            <p:cNvSpPr/>
            <p:nvPr/>
          </p:nvSpPr>
          <p:spPr>
            <a:xfrm rot="5400000">
              <a:off x="32306" y="1192479"/>
              <a:ext cx="82606" cy="147253"/>
            </a:xfrm>
            <a:custGeom>
              <a:avLst/>
              <a:gdLst/>
              <a:ahLst/>
              <a:cxnLst/>
              <a:rect l="l" t="t" r="r" b="b"/>
              <a:pathLst>
                <a:path w="250" h="1168" extrusionOk="0">
                  <a:moveTo>
                    <a:pt x="0" y="0"/>
                  </a:moveTo>
                  <a:lnTo>
                    <a:pt x="250" y="0"/>
                  </a:lnTo>
                  <a:lnTo>
                    <a:pt x="250" y="1168"/>
                  </a:lnTo>
                  <a:lnTo>
                    <a:pt x="0" y="1168"/>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388" name="Google Shape;3388;p46">
              <a:extLst>
                <a:ext uri="{FF2B5EF4-FFF2-40B4-BE49-F238E27FC236}">
                  <a16:creationId xmlns:a16="http://schemas.microsoft.com/office/drawing/2014/main" id="{5077D059-27AB-3A6A-CEE3-DF6FF5286CEF}"/>
                </a:ext>
              </a:extLst>
            </p:cNvPr>
            <p:cNvSpPr/>
            <p:nvPr/>
          </p:nvSpPr>
          <p:spPr>
            <a:xfrm rot="5400000">
              <a:off x="6777" y="943756"/>
              <a:ext cx="82606" cy="96193"/>
            </a:xfrm>
            <a:custGeom>
              <a:avLst/>
              <a:gdLst/>
              <a:ahLst/>
              <a:cxnLst/>
              <a:rect l="l" t="t" r="r" b="b"/>
              <a:pathLst>
                <a:path w="250" h="763" extrusionOk="0">
                  <a:moveTo>
                    <a:pt x="0" y="0"/>
                  </a:moveTo>
                  <a:lnTo>
                    <a:pt x="250" y="0"/>
                  </a:lnTo>
                  <a:lnTo>
                    <a:pt x="250" y="763"/>
                  </a:lnTo>
                  <a:lnTo>
                    <a:pt x="0" y="76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389" name="Google Shape;3389;p46">
              <a:extLst>
                <a:ext uri="{FF2B5EF4-FFF2-40B4-BE49-F238E27FC236}">
                  <a16:creationId xmlns:a16="http://schemas.microsoft.com/office/drawing/2014/main" id="{65E49DCA-84B3-B472-4B16-B9D8AC6449A1}"/>
                </a:ext>
              </a:extLst>
            </p:cNvPr>
            <p:cNvSpPr/>
            <p:nvPr/>
          </p:nvSpPr>
          <p:spPr>
            <a:xfrm rot="5400000">
              <a:off x="6549" y="669730"/>
              <a:ext cx="82937" cy="96067"/>
            </a:xfrm>
            <a:custGeom>
              <a:avLst/>
              <a:gdLst/>
              <a:ahLst/>
              <a:cxnLst/>
              <a:rect l="l" t="t" r="r" b="b"/>
              <a:pathLst>
                <a:path w="251" h="762" extrusionOk="0">
                  <a:moveTo>
                    <a:pt x="0" y="0"/>
                  </a:moveTo>
                  <a:lnTo>
                    <a:pt x="251" y="0"/>
                  </a:lnTo>
                  <a:lnTo>
                    <a:pt x="251" y="762"/>
                  </a:lnTo>
                  <a:lnTo>
                    <a:pt x="0" y="76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390" name="Google Shape;3390;p46">
              <a:extLst>
                <a:ext uri="{FF2B5EF4-FFF2-40B4-BE49-F238E27FC236}">
                  <a16:creationId xmlns:a16="http://schemas.microsoft.com/office/drawing/2014/main" id="{06744296-63A2-9428-929D-73C3D72C8645}"/>
                </a:ext>
              </a:extLst>
            </p:cNvPr>
            <p:cNvSpPr/>
            <p:nvPr/>
          </p:nvSpPr>
          <p:spPr>
            <a:xfrm rot="5400000">
              <a:off x="38988" y="774417"/>
              <a:ext cx="82606" cy="160616"/>
            </a:xfrm>
            <a:custGeom>
              <a:avLst/>
              <a:gdLst/>
              <a:ahLst/>
              <a:cxnLst/>
              <a:rect l="l" t="t" r="r" b="b"/>
              <a:pathLst>
                <a:path w="250" h="1274" extrusionOk="0">
                  <a:moveTo>
                    <a:pt x="0" y="0"/>
                  </a:moveTo>
                  <a:lnTo>
                    <a:pt x="250" y="0"/>
                  </a:lnTo>
                  <a:lnTo>
                    <a:pt x="250" y="1274"/>
                  </a:lnTo>
                  <a:lnTo>
                    <a:pt x="0" y="1274"/>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391" name="Google Shape;3391;p46">
              <a:extLst>
                <a:ext uri="{FF2B5EF4-FFF2-40B4-BE49-F238E27FC236}">
                  <a16:creationId xmlns:a16="http://schemas.microsoft.com/office/drawing/2014/main" id="{83B5535E-4B82-988A-2B6F-435FFF26DE8B}"/>
                </a:ext>
              </a:extLst>
            </p:cNvPr>
            <p:cNvSpPr/>
            <p:nvPr/>
          </p:nvSpPr>
          <p:spPr>
            <a:xfrm rot="5400000">
              <a:off x="-10747" y="1372660"/>
              <a:ext cx="82606" cy="61145"/>
            </a:xfrm>
            <a:custGeom>
              <a:avLst/>
              <a:gdLst/>
              <a:ahLst/>
              <a:cxnLst/>
              <a:rect l="l" t="t" r="r" b="b"/>
              <a:pathLst>
                <a:path w="250" h="485" extrusionOk="0">
                  <a:moveTo>
                    <a:pt x="0" y="0"/>
                  </a:moveTo>
                  <a:lnTo>
                    <a:pt x="250" y="0"/>
                  </a:lnTo>
                  <a:lnTo>
                    <a:pt x="250" y="485"/>
                  </a:lnTo>
                  <a:lnTo>
                    <a:pt x="0" y="48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392" name="Google Shape;3392;p46">
              <a:extLst>
                <a:ext uri="{FF2B5EF4-FFF2-40B4-BE49-F238E27FC236}">
                  <a16:creationId xmlns:a16="http://schemas.microsoft.com/office/drawing/2014/main" id="{40271BF0-46EE-7AD9-0AEB-E4431AED936C}"/>
                </a:ext>
              </a:extLst>
            </p:cNvPr>
            <p:cNvSpPr/>
            <p:nvPr/>
          </p:nvSpPr>
          <p:spPr>
            <a:xfrm rot="5400000">
              <a:off x="-10912" y="1783875"/>
              <a:ext cx="82937" cy="61145"/>
            </a:xfrm>
            <a:custGeom>
              <a:avLst/>
              <a:gdLst/>
              <a:ahLst/>
              <a:cxnLst/>
              <a:rect l="l" t="t" r="r" b="b"/>
              <a:pathLst>
                <a:path w="251" h="485" extrusionOk="0">
                  <a:moveTo>
                    <a:pt x="0" y="0"/>
                  </a:moveTo>
                  <a:lnTo>
                    <a:pt x="251" y="0"/>
                  </a:lnTo>
                  <a:lnTo>
                    <a:pt x="251" y="485"/>
                  </a:lnTo>
                  <a:lnTo>
                    <a:pt x="0" y="48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393" name="Google Shape;3393;p46">
              <a:extLst>
                <a:ext uri="{FF2B5EF4-FFF2-40B4-BE49-F238E27FC236}">
                  <a16:creationId xmlns:a16="http://schemas.microsoft.com/office/drawing/2014/main" id="{7DD2385D-4090-CEB9-9323-C437922587F8}"/>
                </a:ext>
              </a:extLst>
            </p:cNvPr>
            <p:cNvSpPr/>
            <p:nvPr/>
          </p:nvSpPr>
          <p:spPr>
            <a:xfrm rot="5400000">
              <a:off x="-10747" y="2332216"/>
              <a:ext cx="82606" cy="61145"/>
            </a:xfrm>
            <a:custGeom>
              <a:avLst/>
              <a:gdLst/>
              <a:ahLst/>
              <a:cxnLst/>
              <a:rect l="l" t="t" r="r" b="b"/>
              <a:pathLst>
                <a:path w="250" h="485" extrusionOk="0">
                  <a:moveTo>
                    <a:pt x="0" y="0"/>
                  </a:moveTo>
                  <a:lnTo>
                    <a:pt x="250" y="0"/>
                  </a:lnTo>
                  <a:lnTo>
                    <a:pt x="250" y="485"/>
                  </a:lnTo>
                  <a:lnTo>
                    <a:pt x="0" y="48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394" name="Google Shape;3394;p46">
              <a:extLst>
                <a:ext uri="{FF2B5EF4-FFF2-40B4-BE49-F238E27FC236}">
                  <a16:creationId xmlns:a16="http://schemas.microsoft.com/office/drawing/2014/main" id="{718EE350-1DF2-ECAC-16DC-14F15CE6AEFA}"/>
                </a:ext>
              </a:extLst>
            </p:cNvPr>
            <p:cNvSpPr/>
            <p:nvPr/>
          </p:nvSpPr>
          <p:spPr>
            <a:xfrm rot="5400000">
              <a:off x="73532" y="2932910"/>
              <a:ext cx="82606" cy="229704"/>
            </a:xfrm>
            <a:custGeom>
              <a:avLst/>
              <a:gdLst/>
              <a:ahLst/>
              <a:cxnLst/>
              <a:rect l="l" t="t" r="r" b="b"/>
              <a:pathLst>
                <a:path w="250" h="1822" extrusionOk="0">
                  <a:moveTo>
                    <a:pt x="0" y="0"/>
                  </a:moveTo>
                  <a:lnTo>
                    <a:pt x="250" y="0"/>
                  </a:lnTo>
                  <a:lnTo>
                    <a:pt x="250" y="1822"/>
                  </a:lnTo>
                  <a:lnTo>
                    <a:pt x="0" y="182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395" name="Google Shape;3395;p46">
              <a:extLst>
                <a:ext uri="{FF2B5EF4-FFF2-40B4-BE49-F238E27FC236}">
                  <a16:creationId xmlns:a16="http://schemas.microsoft.com/office/drawing/2014/main" id="{9B68E0E7-C7F3-F0FA-4A5D-885AF29E0CD9}"/>
                </a:ext>
              </a:extLst>
            </p:cNvPr>
            <p:cNvSpPr/>
            <p:nvPr/>
          </p:nvSpPr>
          <p:spPr>
            <a:xfrm rot="5400000">
              <a:off x="-22283" y="2754471"/>
              <a:ext cx="82606" cy="38074"/>
            </a:xfrm>
            <a:custGeom>
              <a:avLst/>
              <a:gdLst/>
              <a:ahLst/>
              <a:cxnLst/>
              <a:rect l="l" t="t" r="r" b="b"/>
              <a:pathLst>
                <a:path w="250" h="302" extrusionOk="0">
                  <a:moveTo>
                    <a:pt x="0" y="0"/>
                  </a:moveTo>
                  <a:lnTo>
                    <a:pt x="250" y="0"/>
                  </a:lnTo>
                  <a:lnTo>
                    <a:pt x="250" y="302"/>
                  </a:lnTo>
                  <a:lnTo>
                    <a:pt x="0" y="30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396" name="Google Shape;3396;p46">
              <a:extLst>
                <a:ext uri="{FF2B5EF4-FFF2-40B4-BE49-F238E27FC236}">
                  <a16:creationId xmlns:a16="http://schemas.microsoft.com/office/drawing/2014/main" id="{B815F225-6537-7EDD-41E0-C2DE5F194BEC}"/>
                </a:ext>
              </a:extLst>
            </p:cNvPr>
            <p:cNvSpPr/>
            <p:nvPr/>
          </p:nvSpPr>
          <p:spPr>
            <a:xfrm rot="5400000">
              <a:off x="-22448" y="3577067"/>
              <a:ext cx="82937" cy="38074"/>
            </a:xfrm>
            <a:custGeom>
              <a:avLst/>
              <a:gdLst/>
              <a:ahLst/>
              <a:cxnLst/>
              <a:rect l="l" t="t" r="r" b="b"/>
              <a:pathLst>
                <a:path w="251" h="302" extrusionOk="0">
                  <a:moveTo>
                    <a:pt x="0" y="0"/>
                  </a:moveTo>
                  <a:lnTo>
                    <a:pt x="251" y="0"/>
                  </a:lnTo>
                  <a:lnTo>
                    <a:pt x="251" y="302"/>
                  </a:lnTo>
                  <a:lnTo>
                    <a:pt x="0" y="30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397" name="Google Shape;3397;p46">
              <a:extLst>
                <a:ext uri="{FF2B5EF4-FFF2-40B4-BE49-F238E27FC236}">
                  <a16:creationId xmlns:a16="http://schemas.microsoft.com/office/drawing/2014/main" id="{5C5FEE78-1136-08F2-7471-27E60F6535F1}"/>
                </a:ext>
              </a:extLst>
            </p:cNvPr>
            <p:cNvSpPr/>
            <p:nvPr/>
          </p:nvSpPr>
          <p:spPr>
            <a:xfrm rot="5400000">
              <a:off x="-22283" y="3988282"/>
              <a:ext cx="82606" cy="38074"/>
            </a:xfrm>
            <a:custGeom>
              <a:avLst/>
              <a:gdLst/>
              <a:ahLst/>
              <a:cxnLst/>
              <a:rect l="l" t="t" r="r" b="b"/>
              <a:pathLst>
                <a:path w="250" h="302" extrusionOk="0">
                  <a:moveTo>
                    <a:pt x="0" y="0"/>
                  </a:moveTo>
                  <a:lnTo>
                    <a:pt x="250" y="0"/>
                  </a:lnTo>
                  <a:lnTo>
                    <a:pt x="250" y="302"/>
                  </a:lnTo>
                  <a:lnTo>
                    <a:pt x="0" y="30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398" name="Google Shape;3398;p46">
              <a:extLst>
                <a:ext uri="{FF2B5EF4-FFF2-40B4-BE49-F238E27FC236}">
                  <a16:creationId xmlns:a16="http://schemas.microsoft.com/office/drawing/2014/main" id="{1B11926D-27A3-024C-8DFB-402B5AE65D20}"/>
                </a:ext>
              </a:extLst>
            </p:cNvPr>
            <p:cNvSpPr/>
            <p:nvPr/>
          </p:nvSpPr>
          <p:spPr>
            <a:xfrm rot="5400000">
              <a:off x="-26065" y="1113724"/>
              <a:ext cx="82606" cy="30510"/>
            </a:xfrm>
            <a:custGeom>
              <a:avLst/>
              <a:gdLst/>
              <a:ahLst/>
              <a:cxnLst/>
              <a:rect l="l" t="t" r="r" b="b"/>
              <a:pathLst>
                <a:path w="250" h="242" extrusionOk="0">
                  <a:moveTo>
                    <a:pt x="0" y="0"/>
                  </a:moveTo>
                  <a:lnTo>
                    <a:pt x="250" y="0"/>
                  </a:lnTo>
                  <a:lnTo>
                    <a:pt x="250" y="242"/>
                  </a:lnTo>
                  <a:lnTo>
                    <a:pt x="0" y="242"/>
                  </a:lnTo>
                  <a:lnTo>
                    <a:pt x="0" y="0"/>
                  </a:lnTo>
                  <a:close/>
                </a:path>
              </a:pathLst>
            </a:custGeom>
            <a:solidFill>
              <a:schemeClr val="lt2"/>
            </a:solidFill>
            <a:ln>
              <a:noFill/>
            </a:ln>
          </p:spPr>
          <p:txBody>
            <a:bodyPr spcFirstLastPara="1" wrap="square" lIns="90000" tIns="42100" rIns="90000" bIns="421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399" name="Google Shape;3399;p46">
              <a:extLst>
                <a:ext uri="{FF2B5EF4-FFF2-40B4-BE49-F238E27FC236}">
                  <a16:creationId xmlns:a16="http://schemas.microsoft.com/office/drawing/2014/main" id="{9CD98AD4-3B3E-0395-BCAD-646ABA93AF67}"/>
                </a:ext>
              </a:extLst>
            </p:cNvPr>
            <p:cNvSpPr/>
            <p:nvPr/>
          </p:nvSpPr>
          <p:spPr>
            <a:xfrm rot="5400000">
              <a:off x="78071" y="461412"/>
              <a:ext cx="82606" cy="238781"/>
            </a:xfrm>
            <a:custGeom>
              <a:avLst/>
              <a:gdLst/>
              <a:ahLst/>
              <a:cxnLst/>
              <a:rect l="l" t="t" r="r" b="b"/>
              <a:pathLst>
                <a:path w="250" h="1894" extrusionOk="0">
                  <a:moveTo>
                    <a:pt x="0" y="0"/>
                  </a:moveTo>
                  <a:lnTo>
                    <a:pt x="250" y="0"/>
                  </a:lnTo>
                  <a:lnTo>
                    <a:pt x="250" y="1894"/>
                  </a:lnTo>
                  <a:lnTo>
                    <a:pt x="0" y="1894"/>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sp>
        <p:nvSpPr>
          <p:cNvPr id="3400" name="Google Shape;3400;p46">
            <a:extLst>
              <a:ext uri="{FF2B5EF4-FFF2-40B4-BE49-F238E27FC236}">
                <a16:creationId xmlns:a16="http://schemas.microsoft.com/office/drawing/2014/main" id="{BE78776F-8261-6ADE-B0E8-CD53AF8B37BF}"/>
              </a:ext>
            </a:extLst>
          </p:cNvPr>
          <p:cNvSpPr txBox="1">
            <a:spLocks noGrp="1"/>
          </p:cNvSpPr>
          <p:nvPr>
            <p:ph type="title"/>
          </p:nvPr>
        </p:nvSpPr>
        <p:spPr>
          <a:xfrm>
            <a:off x="3561175" y="539500"/>
            <a:ext cx="4869600" cy="119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Thanks!</a:t>
            </a:r>
            <a:endParaRPr/>
          </a:p>
        </p:txBody>
      </p:sp>
      <p:sp>
        <p:nvSpPr>
          <p:cNvPr id="3401" name="Google Shape;3401;p46">
            <a:extLst>
              <a:ext uri="{FF2B5EF4-FFF2-40B4-BE49-F238E27FC236}">
                <a16:creationId xmlns:a16="http://schemas.microsoft.com/office/drawing/2014/main" id="{E7F17E77-7ED2-54CF-AFBF-0ABE5957C882}"/>
              </a:ext>
            </a:extLst>
          </p:cNvPr>
          <p:cNvSpPr txBox="1">
            <a:spLocks noGrp="1"/>
          </p:cNvSpPr>
          <p:nvPr>
            <p:ph type="subTitle" idx="1"/>
          </p:nvPr>
        </p:nvSpPr>
        <p:spPr>
          <a:xfrm>
            <a:off x="3561175" y="1765250"/>
            <a:ext cx="4869600" cy="192651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b="1" dirty="0"/>
              <a:t>Do you have any questions?</a:t>
            </a:r>
            <a:endParaRPr sz="1800" b="1" dirty="0"/>
          </a:p>
          <a:p>
            <a:pPr marL="0" lvl="0" indent="0" algn="l" rtl="0">
              <a:spcBef>
                <a:spcPts val="0"/>
              </a:spcBef>
              <a:spcAft>
                <a:spcPts val="0"/>
              </a:spcAft>
              <a:buNone/>
            </a:pPr>
            <a:r>
              <a:rPr lang="en-US" dirty="0">
                <a:hlinkClick r:id="rId3"/>
              </a:rPr>
              <a:t>diane.lopez2@utsa.edu</a:t>
            </a:r>
            <a:endParaRPr lang="en-US" dirty="0"/>
          </a:p>
          <a:p>
            <a:pPr marL="0" lvl="0" indent="0" algn="l" rtl="0">
              <a:spcBef>
                <a:spcPts val="0"/>
              </a:spcBef>
              <a:spcAft>
                <a:spcPts val="0"/>
              </a:spcAft>
              <a:buNone/>
            </a:pPr>
            <a:r>
              <a:rPr lang="en-US" dirty="0">
                <a:hlinkClick r:id="rId4"/>
              </a:rPr>
              <a:t>javier.ruedas@utsa.edu</a:t>
            </a: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
        <p:nvSpPr>
          <p:cNvPr id="3405" name="Google Shape;3405;p46">
            <a:extLst>
              <a:ext uri="{FF2B5EF4-FFF2-40B4-BE49-F238E27FC236}">
                <a16:creationId xmlns:a16="http://schemas.microsoft.com/office/drawing/2014/main" id="{06B38384-AD1B-7CCA-180A-E9548641045E}"/>
              </a:ext>
            </a:extLst>
          </p:cNvPr>
          <p:cNvSpPr txBox="1"/>
          <p:nvPr/>
        </p:nvSpPr>
        <p:spPr>
          <a:xfrm>
            <a:off x="3561175" y="4343600"/>
            <a:ext cx="4151700" cy="26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2"/>
                </a:solidFill>
                <a:latin typeface="Lato"/>
                <a:ea typeface="Lato"/>
                <a:cs typeface="Lato"/>
                <a:sym typeface="Lato"/>
              </a:rPr>
              <a:t>Please keep this slide for attribution</a:t>
            </a:r>
            <a:endParaRPr sz="1200">
              <a:solidFill>
                <a:schemeClr val="dk2"/>
              </a:solidFill>
              <a:latin typeface="Lato"/>
              <a:ea typeface="Lato"/>
              <a:cs typeface="Lato"/>
              <a:sym typeface="Lato"/>
            </a:endParaRPr>
          </a:p>
        </p:txBody>
      </p:sp>
      <p:grpSp>
        <p:nvGrpSpPr>
          <p:cNvPr id="3414" name="Google Shape;3414;p46">
            <a:extLst>
              <a:ext uri="{FF2B5EF4-FFF2-40B4-BE49-F238E27FC236}">
                <a16:creationId xmlns:a16="http://schemas.microsoft.com/office/drawing/2014/main" id="{CD2388BF-D66D-385F-0632-AF7E9DD80060}"/>
              </a:ext>
            </a:extLst>
          </p:cNvPr>
          <p:cNvGrpSpPr/>
          <p:nvPr/>
        </p:nvGrpSpPr>
        <p:grpSpPr>
          <a:xfrm>
            <a:off x="17" y="539500"/>
            <a:ext cx="1602760" cy="4057299"/>
            <a:chOff x="-17" y="539499"/>
            <a:chExt cx="453231" cy="4057299"/>
          </a:xfrm>
        </p:grpSpPr>
        <p:sp>
          <p:nvSpPr>
            <p:cNvPr id="3415" name="Google Shape;3415;p46">
              <a:extLst>
                <a:ext uri="{FF2B5EF4-FFF2-40B4-BE49-F238E27FC236}">
                  <a16:creationId xmlns:a16="http://schemas.microsoft.com/office/drawing/2014/main" id="{8C9064AB-2A7F-81EE-0557-2052D1CE0577}"/>
                </a:ext>
              </a:extLst>
            </p:cNvPr>
            <p:cNvSpPr/>
            <p:nvPr/>
          </p:nvSpPr>
          <p:spPr>
            <a:xfrm rot="5400000">
              <a:off x="53069" y="1582766"/>
              <a:ext cx="82937" cy="189109"/>
            </a:xfrm>
            <a:custGeom>
              <a:avLst/>
              <a:gdLst/>
              <a:ahLst/>
              <a:cxnLst/>
              <a:rect l="l" t="t" r="r" b="b"/>
              <a:pathLst>
                <a:path w="251" h="1500" extrusionOk="0">
                  <a:moveTo>
                    <a:pt x="0" y="0"/>
                  </a:moveTo>
                  <a:lnTo>
                    <a:pt x="251" y="0"/>
                  </a:lnTo>
                  <a:lnTo>
                    <a:pt x="251" y="1500"/>
                  </a:lnTo>
                  <a:lnTo>
                    <a:pt x="0" y="1500"/>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16" name="Google Shape;3416;p46">
              <a:extLst>
                <a:ext uri="{FF2B5EF4-FFF2-40B4-BE49-F238E27FC236}">
                  <a16:creationId xmlns:a16="http://schemas.microsoft.com/office/drawing/2014/main" id="{E91450DE-BEAB-8FC3-65D6-E145B0909D4F}"/>
                </a:ext>
              </a:extLst>
            </p:cNvPr>
            <p:cNvSpPr/>
            <p:nvPr/>
          </p:nvSpPr>
          <p:spPr>
            <a:xfrm rot="5400000">
              <a:off x="127680" y="1919535"/>
              <a:ext cx="82606" cy="338000"/>
            </a:xfrm>
            <a:custGeom>
              <a:avLst/>
              <a:gdLst/>
              <a:ahLst/>
              <a:cxnLst/>
              <a:rect l="l" t="t" r="r" b="b"/>
              <a:pathLst>
                <a:path w="250" h="2681" extrusionOk="0">
                  <a:moveTo>
                    <a:pt x="0" y="0"/>
                  </a:moveTo>
                  <a:lnTo>
                    <a:pt x="250" y="0"/>
                  </a:lnTo>
                  <a:lnTo>
                    <a:pt x="250" y="2681"/>
                  </a:lnTo>
                  <a:lnTo>
                    <a:pt x="0" y="268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17" name="Google Shape;3417;p46">
              <a:extLst>
                <a:ext uri="{FF2B5EF4-FFF2-40B4-BE49-F238E27FC236}">
                  <a16:creationId xmlns:a16="http://schemas.microsoft.com/office/drawing/2014/main" id="{E1DD1042-682E-0B38-BCB4-325A38C15918}"/>
                </a:ext>
              </a:extLst>
            </p:cNvPr>
            <p:cNvSpPr/>
            <p:nvPr/>
          </p:nvSpPr>
          <p:spPr>
            <a:xfrm rot="5400000">
              <a:off x="185130" y="2409932"/>
              <a:ext cx="82937" cy="453231"/>
            </a:xfrm>
            <a:custGeom>
              <a:avLst/>
              <a:gdLst/>
              <a:ahLst/>
              <a:cxnLst/>
              <a:rect l="l" t="t" r="r" b="b"/>
              <a:pathLst>
                <a:path w="251" h="3595" extrusionOk="0">
                  <a:moveTo>
                    <a:pt x="0" y="0"/>
                  </a:moveTo>
                  <a:lnTo>
                    <a:pt x="251" y="0"/>
                  </a:lnTo>
                  <a:lnTo>
                    <a:pt x="251" y="3595"/>
                  </a:lnTo>
                  <a:lnTo>
                    <a:pt x="0" y="359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18" name="Google Shape;3418;p46">
              <a:extLst>
                <a:ext uri="{FF2B5EF4-FFF2-40B4-BE49-F238E27FC236}">
                  <a16:creationId xmlns:a16="http://schemas.microsoft.com/office/drawing/2014/main" id="{CA5C1721-512E-75C2-602D-B4AC4E913625}"/>
                </a:ext>
              </a:extLst>
            </p:cNvPr>
            <p:cNvSpPr/>
            <p:nvPr/>
          </p:nvSpPr>
          <p:spPr>
            <a:xfrm rot="5400000">
              <a:off x="150752" y="3267071"/>
              <a:ext cx="82606" cy="384143"/>
            </a:xfrm>
            <a:custGeom>
              <a:avLst/>
              <a:gdLst/>
              <a:ahLst/>
              <a:cxnLst/>
              <a:rect l="l" t="t" r="r" b="b"/>
              <a:pathLst>
                <a:path w="250" h="3047" extrusionOk="0">
                  <a:moveTo>
                    <a:pt x="0" y="0"/>
                  </a:moveTo>
                  <a:lnTo>
                    <a:pt x="250" y="0"/>
                  </a:lnTo>
                  <a:lnTo>
                    <a:pt x="250" y="3047"/>
                  </a:lnTo>
                  <a:lnTo>
                    <a:pt x="0" y="3047"/>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19" name="Google Shape;3419;p46">
              <a:extLst>
                <a:ext uri="{FF2B5EF4-FFF2-40B4-BE49-F238E27FC236}">
                  <a16:creationId xmlns:a16="http://schemas.microsoft.com/office/drawing/2014/main" id="{E9926371-C2A9-8E8F-EF15-03000AEFFF2F}"/>
                </a:ext>
              </a:extLst>
            </p:cNvPr>
            <p:cNvSpPr/>
            <p:nvPr/>
          </p:nvSpPr>
          <p:spPr>
            <a:xfrm rot="5400000">
              <a:off x="90741" y="2778574"/>
              <a:ext cx="82606" cy="264122"/>
            </a:xfrm>
            <a:custGeom>
              <a:avLst/>
              <a:gdLst/>
              <a:ahLst/>
              <a:cxnLst/>
              <a:rect l="l" t="t" r="r" b="b"/>
              <a:pathLst>
                <a:path w="250" h="2095" extrusionOk="0">
                  <a:moveTo>
                    <a:pt x="0" y="0"/>
                  </a:moveTo>
                  <a:lnTo>
                    <a:pt x="250" y="0"/>
                  </a:lnTo>
                  <a:lnTo>
                    <a:pt x="250" y="2095"/>
                  </a:lnTo>
                  <a:lnTo>
                    <a:pt x="0" y="209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20" name="Google Shape;3420;p46">
              <a:extLst>
                <a:ext uri="{FF2B5EF4-FFF2-40B4-BE49-F238E27FC236}">
                  <a16:creationId xmlns:a16="http://schemas.microsoft.com/office/drawing/2014/main" id="{87AC2B1C-E650-8808-36B8-DA5C822E4E82}"/>
                </a:ext>
              </a:extLst>
            </p:cNvPr>
            <p:cNvSpPr/>
            <p:nvPr/>
          </p:nvSpPr>
          <p:spPr>
            <a:xfrm rot="5400000">
              <a:off x="32370" y="1466670"/>
              <a:ext cx="82606" cy="147379"/>
            </a:xfrm>
            <a:custGeom>
              <a:avLst/>
              <a:gdLst/>
              <a:ahLst/>
              <a:cxnLst/>
              <a:rect l="l" t="t" r="r" b="b"/>
              <a:pathLst>
                <a:path w="250" h="1169" extrusionOk="0">
                  <a:moveTo>
                    <a:pt x="0" y="0"/>
                  </a:moveTo>
                  <a:lnTo>
                    <a:pt x="250" y="0"/>
                  </a:lnTo>
                  <a:lnTo>
                    <a:pt x="250" y="1169"/>
                  </a:lnTo>
                  <a:lnTo>
                    <a:pt x="0" y="1169"/>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21" name="Google Shape;3421;p46">
              <a:extLst>
                <a:ext uri="{FF2B5EF4-FFF2-40B4-BE49-F238E27FC236}">
                  <a16:creationId xmlns:a16="http://schemas.microsoft.com/office/drawing/2014/main" id="{47131321-D3BA-4737-9E2F-243752A59F8E}"/>
                </a:ext>
              </a:extLst>
            </p:cNvPr>
            <p:cNvSpPr/>
            <p:nvPr/>
          </p:nvSpPr>
          <p:spPr>
            <a:xfrm rot="5400000">
              <a:off x="32306" y="1877783"/>
              <a:ext cx="82606" cy="147253"/>
            </a:xfrm>
            <a:custGeom>
              <a:avLst/>
              <a:gdLst/>
              <a:ahLst/>
              <a:cxnLst/>
              <a:rect l="l" t="t" r="r" b="b"/>
              <a:pathLst>
                <a:path w="250" h="1168" extrusionOk="0">
                  <a:moveTo>
                    <a:pt x="0" y="0"/>
                  </a:moveTo>
                  <a:lnTo>
                    <a:pt x="250" y="0"/>
                  </a:lnTo>
                  <a:lnTo>
                    <a:pt x="250" y="1168"/>
                  </a:lnTo>
                  <a:lnTo>
                    <a:pt x="0" y="1168"/>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22" name="Google Shape;3422;p46">
              <a:extLst>
                <a:ext uri="{FF2B5EF4-FFF2-40B4-BE49-F238E27FC236}">
                  <a16:creationId xmlns:a16="http://schemas.microsoft.com/office/drawing/2014/main" id="{D96CDE14-3E26-F7FC-5852-C2C92210C1D2}"/>
                </a:ext>
              </a:extLst>
            </p:cNvPr>
            <p:cNvSpPr/>
            <p:nvPr/>
          </p:nvSpPr>
          <p:spPr>
            <a:xfrm rot="5400000">
              <a:off x="97321" y="2360945"/>
              <a:ext cx="82937" cy="277612"/>
            </a:xfrm>
            <a:custGeom>
              <a:avLst/>
              <a:gdLst/>
              <a:ahLst/>
              <a:cxnLst/>
              <a:rect l="l" t="t" r="r" b="b"/>
              <a:pathLst>
                <a:path w="251" h="2202" extrusionOk="0">
                  <a:moveTo>
                    <a:pt x="0" y="0"/>
                  </a:moveTo>
                  <a:lnTo>
                    <a:pt x="251" y="0"/>
                  </a:lnTo>
                  <a:lnTo>
                    <a:pt x="251" y="2202"/>
                  </a:lnTo>
                  <a:lnTo>
                    <a:pt x="0" y="22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23" name="Google Shape;3423;p46">
              <a:extLst>
                <a:ext uri="{FF2B5EF4-FFF2-40B4-BE49-F238E27FC236}">
                  <a16:creationId xmlns:a16="http://schemas.microsoft.com/office/drawing/2014/main" id="{C02193F2-0437-E2DF-EAE9-FC4BC1137F1D}"/>
                </a:ext>
              </a:extLst>
            </p:cNvPr>
            <p:cNvSpPr/>
            <p:nvPr/>
          </p:nvSpPr>
          <p:spPr>
            <a:xfrm rot="5400000">
              <a:off x="19447" y="3124122"/>
              <a:ext cx="82606" cy="121534"/>
            </a:xfrm>
            <a:custGeom>
              <a:avLst/>
              <a:gdLst/>
              <a:ahLst/>
              <a:cxnLst/>
              <a:rect l="l" t="t" r="r" b="b"/>
              <a:pathLst>
                <a:path w="250" h="964" extrusionOk="0">
                  <a:moveTo>
                    <a:pt x="0" y="0"/>
                  </a:moveTo>
                  <a:lnTo>
                    <a:pt x="250" y="0"/>
                  </a:lnTo>
                  <a:lnTo>
                    <a:pt x="250" y="964"/>
                  </a:lnTo>
                  <a:lnTo>
                    <a:pt x="0" y="96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24" name="Google Shape;3424;p46">
              <a:extLst>
                <a:ext uri="{FF2B5EF4-FFF2-40B4-BE49-F238E27FC236}">
                  <a16:creationId xmlns:a16="http://schemas.microsoft.com/office/drawing/2014/main" id="{61637FDF-4656-4883-1BF7-4E6E2C1D088E}"/>
                </a:ext>
              </a:extLst>
            </p:cNvPr>
            <p:cNvSpPr/>
            <p:nvPr/>
          </p:nvSpPr>
          <p:spPr>
            <a:xfrm rot="5400000">
              <a:off x="-10936" y="3839808"/>
              <a:ext cx="82606" cy="60767"/>
            </a:xfrm>
            <a:custGeom>
              <a:avLst/>
              <a:gdLst/>
              <a:ahLst/>
              <a:cxnLst/>
              <a:rect l="l" t="t" r="r" b="b"/>
              <a:pathLst>
                <a:path w="250" h="482" extrusionOk="0">
                  <a:moveTo>
                    <a:pt x="0" y="0"/>
                  </a:moveTo>
                  <a:lnTo>
                    <a:pt x="250" y="0"/>
                  </a:lnTo>
                  <a:lnTo>
                    <a:pt x="250" y="482"/>
                  </a:lnTo>
                  <a:lnTo>
                    <a:pt x="0" y="48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25" name="Google Shape;3425;p46">
              <a:extLst>
                <a:ext uri="{FF2B5EF4-FFF2-40B4-BE49-F238E27FC236}">
                  <a16:creationId xmlns:a16="http://schemas.microsoft.com/office/drawing/2014/main" id="{95DC18B7-AF82-45E2-FF7C-11D6130C9B45}"/>
                </a:ext>
              </a:extLst>
            </p:cNvPr>
            <p:cNvSpPr/>
            <p:nvPr/>
          </p:nvSpPr>
          <p:spPr>
            <a:xfrm rot="5400000">
              <a:off x="36404" y="3655341"/>
              <a:ext cx="82606" cy="155447"/>
            </a:xfrm>
            <a:custGeom>
              <a:avLst/>
              <a:gdLst/>
              <a:ahLst/>
              <a:cxnLst/>
              <a:rect l="l" t="t" r="r" b="b"/>
              <a:pathLst>
                <a:path w="250" h="1233" extrusionOk="0">
                  <a:moveTo>
                    <a:pt x="0" y="0"/>
                  </a:moveTo>
                  <a:lnTo>
                    <a:pt x="250" y="0"/>
                  </a:lnTo>
                  <a:lnTo>
                    <a:pt x="250" y="1233"/>
                  </a:lnTo>
                  <a:lnTo>
                    <a:pt x="0" y="123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26" name="Google Shape;3426;p46">
              <a:extLst>
                <a:ext uri="{FF2B5EF4-FFF2-40B4-BE49-F238E27FC236}">
                  <a16:creationId xmlns:a16="http://schemas.microsoft.com/office/drawing/2014/main" id="{E12C0EF0-2C26-047B-6191-95094A97D30A}"/>
                </a:ext>
              </a:extLst>
            </p:cNvPr>
            <p:cNvSpPr/>
            <p:nvPr/>
          </p:nvSpPr>
          <p:spPr>
            <a:xfrm rot="5400000">
              <a:off x="23001" y="4354047"/>
              <a:ext cx="82937" cy="128972"/>
            </a:xfrm>
            <a:custGeom>
              <a:avLst/>
              <a:gdLst/>
              <a:ahLst/>
              <a:cxnLst/>
              <a:rect l="l" t="t" r="r" b="b"/>
              <a:pathLst>
                <a:path w="251" h="1023" extrusionOk="0">
                  <a:moveTo>
                    <a:pt x="0" y="0"/>
                  </a:moveTo>
                  <a:lnTo>
                    <a:pt x="251" y="0"/>
                  </a:lnTo>
                  <a:lnTo>
                    <a:pt x="251" y="1023"/>
                  </a:lnTo>
                  <a:lnTo>
                    <a:pt x="0" y="102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27" name="Google Shape;3427;p46">
              <a:extLst>
                <a:ext uri="{FF2B5EF4-FFF2-40B4-BE49-F238E27FC236}">
                  <a16:creationId xmlns:a16="http://schemas.microsoft.com/office/drawing/2014/main" id="{B455D6F4-4D10-0A38-ADDF-016068C397C7}"/>
                </a:ext>
              </a:extLst>
            </p:cNvPr>
            <p:cNvSpPr/>
            <p:nvPr/>
          </p:nvSpPr>
          <p:spPr>
            <a:xfrm rot="5400000">
              <a:off x="2995" y="4237257"/>
              <a:ext cx="82606" cy="88629"/>
            </a:xfrm>
            <a:custGeom>
              <a:avLst/>
              <a:gdLst/>
              <a:ahLst/>
              <a:cxnLst/>
              <a:rect l="l" t="t" r="r" b="b"/>
              <a:pathLst>
                <a:path w="250" h="703" extrusionOk="0">
                  <a:moveTo>
                    <a:pt x="0" y="0"/>
                  </a:moveTo>
                  <a:lnTo>
                    <a:pt x="250" y="0"/>
                  </a:lnTo>
                  <a:lnTo>
                    <a:pt x="250" y="703"/>
                  </a:lnTo>
                  <a:lnTo>
                    <a:pt x="0" y="70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28" name="Google Shape;3428;p46">
              <a:extLst>
                <a:ext uri="{FF2B5EF4-FFF2-40B4-BE49-F238E27FC236}">
                  <a16:creationId xmlns:a16="http://schemas.microsoft.com/office/drawing/2014/main" id="{9DA7113C-F79D-EA41-EE50-00BD0ADE2AD6}"/>
                </a:ext>
              </a:extLst>
            </p:cNvPr>
            <p:cNvSpPr/>
            <p:nvPr/>
          </p:nvSpPr>
          <p:spPr>
            <a:xfrm rot="5400000">
              <a:off x="12324" y="4501851"/>
              <a:ext cx="82606" cy="107288"/>
            </a:xfrm>
            <a:custGeom>
              <a:avLst/>
              <a:gdLst/>
              <a:ahLst/>
              <a:cxnLst/>
              <a:rect l="l" t="t" r="r" b="b"/>
              <a:pathLst>
                <a:path w="250" h="851" extrusionOk="0">
                  <a:moveTo>
                    <a:pt x="0" y="0"/>
                  </a:moveTo>
                  <a:lnTo>
                    <a:pt x="250" y="0"/>
                  </a:lnTo>
                  <a:lnTo>
                    <a:pt x="250" y="851"/>
                  </a:lnTo>
                  <a:lnTo>
                    <a:pt x="0" y="85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29" name="Google Shape;3429;p46">
              <a:extLst>
                <a:ext uri="{FF2B5EF4-FFF2-40B4-BE49-F238E27FC236}">
                  <a16:creationId xmlns:a16="http://schemas.microsoft.com/office/drawing/2014/main" id="{D7F29B2B-9925-0DEB-B729-D8DC4B396BAE}"/>
                </a:ext>
              </a:extLst>
            </p:cNvPr>
            <p:cNvSpPr/>
            <p:nvPr/>
          </p:nvSpPr>
          <p:spPr>
            <a:xfrm rot="5400000">
              <a:off x="67418" y="4035708"/>
              <a:ext cx="82606" cy="217475"/>
            </a:xfrm>
            <a:custGeom>
              <a:avLst/>
              <a:gdLst/>
              <a:ahLst/>
              <a:cxnLst/>
              <a:rect l="l" t="t" r="r" b="b"/>
              <a:pathLst>
                <a:path w="250" h="1725" extrusionOk="0">
                  <a:moveTo>
                    <a:pt x="0" y="0"/>
                  </a:moveTo>
                  <a:lnTo>
                    <a:pt x="250" y="0"/>
                  </a:lnTo>
                  <a:lnTo>
                    <a:pt x="250" y="1725"/>
                  </a:lnTo>
                  <a:lnTo>
                    <a:pt x="0" y="172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30" name="Google Shape;3430;p46">
              <a:extLst>
                <a:ext uri="{FF2B5EF4-FFF2-40B4-BE49-F238E27FC236}">
                  <a16:creationId xmlns:a16="http://schemas.microsoft.com/office/drawing/2014/main" id="{3C88365D-9263-6709-CFB5-284108B22F99}"/>
                </a:ext>
              </a:extLst>
            </p:cNvPr>
            <p:cNvSpPr/>
            <p:nvPr/>
          </p:nvSpPr>
          <p:spPr>
            <a:xfrm rot="5400000">
              <a:off x="46427" y="3234269"/>
              <a:ext cx="82606" cy="175493"/>
            </a:xfrm>
            <a:custGeom>
              <a:avLst/>
              <a:gdLst/>
              <a:ahLst/>
              <a:cxnLst/>
              <a:rect l="l" t="t" r="r" b="b"/>
              <a:pathLst>
                <a:path w="250" h="1392" extrusionOk="0">
                  <a:moveTo>
                    <a:pt x="0" y="0"/>
                  </a:moveTo>
                  <a:lnTo>
                    <a:pt x="250" y="0"/>
                  </a:lnTo>
                  <a:lnTo>
                    <a:pt x="250" y="1392"/>
                  </a:lnTo>
                  <a:lnTo>
                    <a:pt x="0" y="139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31" name="Google Shape;3431;p46">
              <a:extLst>
                <a:ext uri="{FF2B5EF4-FFF2-40B4-BE49-F238E27FC236}">
                  <a16:creationId xmlns:a16="http://schemas.microsoft.com/office/drawing/2014/main" id="{DCF4A9DD-71EB-7A09-952A-95F1D6FD793C}"/>
                </a:ext>
              </a:extLst>
            </p:cNvPr>
            <p:cNvSpPr/>
            <p:nvPr/>
          </p:nvSpPr>
          <p:spPr>
            <a:xfrm rot="5400000">
              <a:off x="32370" y="2151973"/>
              <a:ext cx="82606" cy="147379"/>
            </a:xfrm>
            <a:custGeom>
              <a:avLst/>
              <a:gdLst/>
              <a:ahLst/>
              <a:cxnLst/>
              <a:rect l="l" t="t" r="r" b="b"/>
              <a:pathLst>
                <a:path w="250" h="1169" extrusionOk="0">
                  <a:moveTo>
                    <a:pt x="0" y="0"/>
                  </a:moveTo>
                  <a:lnTo>
                    <a:pt x="250" y="0"/>
                  </a:lnTo>
                  <a:lnTo>
                    <a:pt x="250" y="1169"/>
                  </a:lnTo>
                  <a:lnTo>
                    <a:pt x="0" y="1169"/>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32" name="Google Shape;3432;p46">
              <a:extLst>
                <a:ext uri="{FF2B5EF4-FFF2-40B4-BE49-F238E27FC236}">
                  <a16:creationId xmlns:a16="http://schemas.microsoft.com/office/drawing/2014/main" id="{36B3FF50-AF08-9EE5-6EDE-FB1F53D2E917}"/>
                </a:ext>
              </a:extLst>
            </p:cNvPr>
            <p:cNvSpPr/>
            <p:nvPr/>
          </p:nvSpPr>
          <p:spPr>
            <a:xfrm rot="5400000">
              <a:off x="32306" y="1192479"/>
              <a:ext cx="82606" cy="147253"/>
            </a:xfrm>
            <a:custGeom>
              <a:avLst/>
              <a:gdLst/>
              <a:ahLst/>
              <a:cxnLst/>
              <a:rect l="l" t="t" r="r" b="b"/>
              <a:pathLst>
                <a:path w="250" h="1168" extrusionOk="0">
                  <a:moveTo>
                    <a:pt x="0" y="0"/>
                  </a:moveTo>
                  <a:lnTo>
                    <a:pt x="250" y="0"/>
                  </a:lnTo>
                  <a:lnTo>
                    <a:pt x="250" y="1168"/>
                  </a:lnTo>
                  <a:lnTo>
                    <a:pt x="0" y="1168"/>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33" name="Google Shape;3433;p46">
              <a:extLst>
                <a:ext uri="{FF2B5EF4-FFF2-40B4-BE49-F238E27FC236}">
                  <a16:creationId xmlns:a16="http://schemas.microsoft.com/office/drawing/2014/main" id="{A3BD73EC-B383-839D-911F-98EF77A9E568}"/>
                </a:ext>
              </a:extLst>
            </p:cNvPr>
            <p:cNvSpPr/>
            <p:nvPr/>
          </p:nvSpPr>
          <p:spPr>
            <a:xfrm rot="5400000">
              <a:off x="6777" y="943756"/>
              <a:ext cx="82606" cy="96193"/>
            </a:xfrm>
            <a:custGeom>
              <a:avLst/>
              <a:gdLst/>
              <a:ahLst/>
              <a:cxnLst/>
              <a:rect l="l" t="t" r="r" b="b"/>
              <a:pathLst>
                <a:path w="250" h="763" extrusionOk="0">
                  <a:moveTo>
                    <a:pt x="0" y="0"/>
                  </a:moveTo>
                  <a:lnTo>
                    <a:pt x="250" y="0"/>
                  </a:lnTo>
                  <a:lnTo>
                    <a:pt x="250" y="763"/>
                  </a:lnTo>
                  <a:lnTo>
                    <a:pt x="0" y="76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34" name="Google Shape;3434;p46">
              <a:extLst>
                <a:ext uri="{FF2B5EF4-FFF2-40B4-BE49-F238E27FC236}">
                  <a16:creationId xmlns:a16="http://schemas.microsoft.com/office/drawing/2014/main" id="{1E6E60FD-5AA6-8D33-B379-76E4AD16C3E4}"/>
                </a:ext>
              </a:extLst>
            </p:cNvPr>
            <p:cNvSpPr/>
            <p:nvPr/>
          </p:nvSpPr>
          <p:spPr>
            <a:xfrm rot="5400000">
              <a:off x="6549" y="669730"/>
              <a:ext cx="82937" cy="96067"/>
            </a:xfrm>
            <a:custGeom>
              <a:avLst/>
              <a:gdLst/>
              <a:ahLst/>
              <a:cxnLst/>
              <a:rect l="l" t="t" r="r" b="b"/>
              <a:pathLst>
                <a:path w="251" h="762" extrusionOk="0">
                  <a:moveTo>
                    <a:pt x="0" y="0"/>
                  </a:moveTo>
                  <a:lnTo>
                    <a:pt x="251" y="0"/>
                  </a:lnTo>
                  <a:lnTo>
                    <a:pt x="251" y="762"/>
                  </a:lnTo>
                  <a:lnTo>
                    <a:pt x="0" y="76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35" name="Google Shape;3435;p46">
              <a:extLst>
                <a:ext uri="{FF2B5EF4-FFF2-40B4-BE49-F238E27FC236}">
                  <a16:creationId xmlns:a16="http://schemas.microsoft.com/office/drawing/2014/main" id="{E8CD4C06-0D74-C298-17D8-A7FDE30823E4}"/>
                </a:ext>
              </a:extLst>
            </p:cNvPr>
            <p:cNvSpPr/>
            <p:nvPr/>
          </p:nvSpPr>
          <p:spPr>
            <a:xfrm rot="5400000">
              <a:off x="38988" y="774417"/>
              <a:ext cx="82606" cy="160616"/>
            </a:xfrm>
            <a:custGeom>
              <a:avLst/>
              <a:gdLst/>
              <a:ahLst/>
              <a:cxnLst/>
              <a:rect l="l" t="t" r="r" b="b"/>
              <a:pathLst>
                <a:path w="250" h="1274" extrusionOk="0">
                  <a:moveTo>
                    <a:pt x="0" y="0"/>
                  </a:moveTo>
                  <a:lnTo>
                    <a:pt x="250" y="0"/>
                  </a:lnTo>
                  <a:lnTo>
                    <a:pt x="250" y="1274"/>
                  </a:lnTo>
                  <a:lnTo>
                    <a:pt x="0" y="127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36" name="Google Shape;3436;p46">
              <a:extLst>
                <a:ext uri="{FF2B5EF4-FFF2-40B4-BE49-F238E27FC236}">
                  <a16:creationId xmlns:a16="http://schemas.microsoft.com/office/drawing/2014/main" id="{4083C71B-8ACE-C5EF-B211-DF4216C2F89F}"/>
                </a:ext>
              </a:extLst>
            </p:cNvPr>
            <p:cNvSpPr/>
            <p:nvPr/>
          </p:nvSpPr>
          <p:spPr>
            <a:xfrm rot="5400000">
              <a:off x="-10747" y="1372660"/>
              <a:ext cx="82606" cy="61145"/>
            </a:xfrm>
            <a:custGeom>
              <a:avLst/>
              <a:gdLst/>
              <a:ahLst/>
              <a:cxnLst/>
              <a:rect l="l" t="t" r="r" b="b"/>
              <a:pathLst>
                <a:path w="250" h="485" extrusionOk="0">
                  <a:moveTo>
                    <a:pt x="0" y="0"/>
                  </a:moveTo>
                  <a:lnTo>
                    <a:pt x="250" y="0"/>
                  </a:lnTo>
                  <a:lnTo>
                    <a:pt x="250" y="485"/>
                  </a:lnTo>
                  <a:lnTo>
                    <a:pt x="0" y="48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37" name="Google Shape;3437;p46">
              <a:extLst>
                <a:ext uri="{FF2B5EF4-FFF2-40B4-BE49-F238E27FC236}">
                  <a16:creationId xmlns:a16="http://schemas.microsoft.com/office/drawing/2014/main" id="{B24A5445-13AD-5530-B0F2-D3F8A828B6CE}"/>
                </a:ext>
              </a:extLst>
            </p:cNvPr>
            <p:cNvSpPr/>
            <p:nvPr/>
          </p:nvSpPr>
          <p:spPr>
            <a:xfrm rot="5400000">
              <a:off x="-10912" y="1783875"/>
              <a:ext cx="82937" cy="61145"/>
            </a:xfrm>
            <a:custGeom>
              <a:avLst/>
              <a:gdLst/>
              <a:ahLst/>
              <a:cxnLst/>
              <a:rect l="l" t="t" r="r" b="b"/>
              <a:pathLst>
                <a:path w="251" h="485" extrusionOk="0">
                  <a:moveTo>
                    <a:pt x="0" y="0"/>
                  </a:moveTo>
                  <a:lnTo>
                    <a:pt x="251" y="0"/>
                  </a:lnTo>
                  <a:lnTo>
                    <a:pt x="251" y="485"/>
                  </a:lnTo>
                  <a:lnTo>
                    <a:pt x="0" y="48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38" name="Google Shape;3438;p46">
              <a:extLst>
                <a:ext uri="{FF2B5EF4-FFF2-40B4-BE49-F238E27FC236}">
                  <a16:creationId xmlns:a16="http://schemas.microsoft.com/office/drawing/2014/main" id="{7D3D4732-A99B-274C-636B-DE4C181E5768}"/>
                </a:ext>
              </a:extLst>
            </p:cNvPr>
            <p:cNvSpPr/>
            <p:nvPr/>
          </p:nvSpPr>
          <p:spPr>
            <a:xfrm rot="5400000">
              <a:off x="-10747" y="2332216"/>
              <a:ext cx="82606" cy="61145"/>
            </a:xfrm>
            <a:custGeom>
              <a:avLst/>
              <a:gdLst/>
              <a:ahLst/>
              <a:cxnLst/>
              <a:rect l="l" t="t" r="r" b="b"/>
              <a:pathLst>
                <a:path w="250" h="485" extrusionOk="0">
                  <a:moveTo>
                    <a:pt x="0" y="0"/>
                  </a:moveTo>
                  <a:lnTo>
                    <a:pt x="250" y="0"/>
                  </a:lnTo>
                  <a:lnTo>
                    <a:pt x="250" y="485"/>
                  </a:lnTo>
                  <a:lnTo>
                    <a:pt x="0" y="48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39" name="Google Shape;3439;p46">
              <a:extLst>
                <a:ext uri="{FF2B5EF4-FFF2-40B4-BE49-F238E27FC236}">
                  <a16:creationId xmlns:a16="http://schemas.microsoft.com/office/drawing/2014/main" id="{F2ABAD00-F11A-3BE6-BB1A-8A538B895669}"/>
                </a:ext>
              </a:extLst>
            </p:cNvPr>
            <p:cNvSpPr/>
            <p:nvPr/>
          </p:nvSpPr>
          <p:spPr>
            <a:xfrm rot="5400000">
              <a:off x="73532" y="2932910"/>
              <a:ext cx="82606" cy="229704"/>
            </a:xfrm>
            <a:custGeom>
              <a:avLst/>
              <a:gdLst/>
              <a:ahLst/>
              <a:cxnLst/>
              <a:rect l="l" t="t" r="r" b="b"/>
              <a:pathLst>
                <a:path w="250" h="1822" extrusionOk="0">
                  <a:moveTo>
                    <a:pt x="0" y="0"/>
                  </a:moveTo>
                  <a:lnTo>
                    <a:pt x="250" y="0"/>
                  </a:lnTo>
                  <a:lnTo>
                    <a:pt x="250" y="1822"/>
                  </a:lnTo>
                  <a:lnTo>
                    <a:pt x="0" y="182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40" name="Google Shape;3440;p46">
              <a:extLst>
                <a:ext uri="{FF2B5EF4-FFF2-40B4-BE49-F238E27FC236}">
                  <a16:creationId xmlns:a16="http://schemas.microsoft.com/office/drawing/2014/main" id="{9DA54180-AFEB-8098-3CD2-0577688D52A6}"/>
                </a:ext>
              </a:extLst>
            </p:cNvPr>
            <p:cNvSpPr/>
            <p:nvPr/>
          </p:nvSpPr>
          <p:spPr>
            <a:xfrm rot="5400000">
              <a:off x="-22283" y="2754471"/>
              <a:ext cx="82606" cy="38074"/>
            </a:xfrm>
            <a:custGeom>
              <a:avLst/>
              <a:gdLst/>
              <a:ahLst/>
              <a:cxnLst/>
              <a:rect l="l" t="t" r="r" b="b"/>
              <a:pathLst>
                <a:path w="250" h="302" extrusionOk="0">
                  <a:moveTo>
                    <a:pt x="0" y="0"/>
                  </a:moveTo>
                  <a:lnTo>
                    <a:pt x="250" y="0"/>
                  </a:lnTo>
                  <a:lnTo>
                    <a:pt x="250" y="302"/>
                  </a:lnTo>
                  <a:lnTo>
                    <a:pt x="0" y="3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41" name="Google Shape;3441;p46">
              <a:extLst>
                <a:ext uri="{FF2B5EF4-FFF2-40B4-BE49-F238E27FC236}">
                  <a16:creationId xmlns:a16="http://schemas.microsoft.com/office/drawing/2014/main" id="{5D183BCF-7DF6-F6AF-ABE1-BCEB018D9E44}"/>
                </a:ext>
              </a:extLst>
            </p:cNvPr>
            <p:cNvSpPr/>
            <p:nvPr/>
          </p:nvSpPr>
          <p:spPr>
            <a:xfrm rot="5400000">
              <a:off x="-22448" y="3577067"/>
              <a:ext cx="82937" cy="38074"/>
            </a:xfrm>
            <a:custGeom>
              <a:avLst/>
              <a:gdLst/>
              <a:ahLst/>
              <a:cxnLst/>
              <a:rect l="l" t="t" r="r" b="b"/>
              <a:pathLst>
                <a:path w="251" h="302" extrusionOk="0">
                  <a:moveTo>
                    <a:pt x="0" y="0"/>
                  </a:moveTo>
                  <a:lnTo>
                    <a:pt x="251" y="0"/>
                  </a:lnTo>
                  <a:lnTo>
                    <a:pt x="251" y="302"/>
                  </a:lnTo>
                  <a:lnTo>
                    <a:pt x="0" y="3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42" name="Google Shape;3442;p46">
              <a:extLst>
                <a:ext uri="{FF2B5EF4-FFF2-40B4-BE49-F238E27FC236}">
                  <a16:creationId xmlns:a16="http://schemas.microsoft.com/office/drawing/2014/main" id="{C52463A2-8CE0-3CE5-0842-5E2E7F23FFA4}"/>
                </a:ext>
              </a:extLst>
            </p:cNvPr>
            <p:cNvSpPr/>
            <p:nvPr/>
          </p:nvSpPr>
          <p:spPr>
            <a:xfrm rot="5400000">
              <a:off x="-22283" y="3988282"/>
              <a:ext cx="82606" cy="38074"/>
            </a:xfrm>
            <a:custGeom>
              <a:avLst/>
              <a:gdLst/>
              <a:ahLst/>
              <a:cxnLst/>
              <a:rect l="l" t="t" r="r" b="b"/>
              <a:pathLst>
                <a:path w="250" h="302" extrusionOk="0">
                  <a:moveTo>
                    <a:pt x="0" y="0"/>
                  </a:moveTo>
                  <a:lnTo>
                    <a:pt x="250" y="0"/>
                  </a:lnTo>
                  <a:lnTo>
                    <a:pt x="250" y="302"/>
                  </a:lnTo>
                  <a:lnTo>
                    <a:pt x="0" y="3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43" name="Google Shape;3443;p46">
              <a:extLst>
                <a:ext uri="{FF2B5EF4-FFF2-40B4-BE49-F238E27FC236}">
                  <a16:creationId xmlns:a16="http://schemas.microsoft.com/office/drawing/2014/main" id="{00BAD5BE-170F-701F-C01C-DF2D27B59B91}"/>
                </a:ext>
              </a:extLst>
            </p:cNvPr>
            <p:cNvSpPr/>
            <p:nvPr/>
          </p:nvSpPr>
          <p:spPr>
            <a:xfrm rot="5400000">
              <a:off x="-26065" y="1113724"/>
              <a:ext cx="82606" cy="30510"/>
            </a:xfrm>
            <a:custGeom>
              <a:avLst/>
              <a:gdLst/>
              <a:ahLst/>
              <a:cxnLst/>
              <a:rect l="l" t="t" r="r" b="b"/>
              <a:pathLst>
                <a:path w="250" h="242" extrusionOk="0">
                  <a:moveTo>
                    <a:pt x="0" y="0"/>
                  </a:moveTo>
                  <a:lnTo>
                    <a:pt x="250" y="0"/>
                  </a:lnTo>
                  <a:lnTo>
                    <a:pt x="250" y="242"/>
                  </a:lnTo>
                  <a:lnTo>
                    <a:pt x="0" y="242"/>
                  </a:lnTo>
                  <a:lnTo>
                    <a:pt x="0" y="0"/>
                  </a:lnTo>
                  <a:close/>
                </a:path>
              </a:pathLst>
            </a:custGeom>
            <a:solidFill>
              <a:schemeClr val="accent1"/>
            </a:solidFill>
            <a:ln>
              <a:noFill/>
            </a:ln>
          </p:spPr>
          <p:txBody>
            <a:bodyPr spcFirstLastPara="1" wrap="square" lIns="90000" tIns="42100" rIns="90000" bIns="421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44" name="Google Shape;3444;p46">
              <a:extLst>
                <a:ext uri="{FF2B5EF4-FFF2-40B4-BE49-F238E27FC236}">
                  <a16:creationId xmlns:a16="http://schemas.microsoft.com/office/drawing/2014/main" id="{4116E306-F719-132F-5A55-1FE8FE43698E}"/>
                </a:ext>
              </a:extLst>
            </p:cNvPr>
            <p:cNvSpPr/>
            <p:nvPr/>
          </p:nvSpPr>
          <p:spPr>
            <a:xfrm rot="5400000">
              <a:off x="78071" y="461412"/>
              <a:ext cx="82606" cy="238781"/>
            </a:xfrm>
            <a:custGeom>
              <a:avLst/>
              <a:gdLst/>
              <a:ahLst/>
              <a:cxnLst/>
              <a:rect l="l" t="t" r="r" b="b"/>
              <a:pathLst>
                <a:path w="250" h="1894" extrusionOk="0">
                  <a:moveTo>
                    <a:pt x="0" y="0"/>
                  </a:moveTo>
                  <a:lnTo>
                    <a:pt x="250" y="0"/>
                  </a:lnTo>
                  <a:lnTo>
                    <a:pt x="250" y="1894"/>
                  </a:lnTo>
                  <a:lnTo>
                    <a:pt x="0" y="189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spTree>
    <p:extLst>
      <p:ext uri="{BB962C8B-B14F-4D97-AF65-F5344CB8AC3E}">
        <p14:creationId xmlns:p14="http://schemas.microsoft.com/office/powerpoint/2010/main" val="24489168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691">
          <a:extLst>
            <a:ext uri="{FF2B5EF4-FFF2-40B4-BE49-F238E27FC236}">
              <a16:creationId xmlns:a16="http://schemas.microsoft.com/office/drawing/2014/main" id="{E8C9E5B2-582C-B984-D150-4F432923C680}"/>
            </a:ext>
          </a:extLst>
        </p:cNvPr>
        <p:cNvGrpSpPr/>
        <p:nvPr/>
      </p:nvGrpSpPr>
      <p:grpSpPr>
        <a:xfrm>
          <a:off x="0" y="0"/>
          <a:ext cx="0" cy="0"/>
          <a:chOff x="0" y="0"/>
          <a:chExt cx="0" cy="0"/>
        </a:xfrm>
      </p:grpSpPr>
      <p:sp>
        <p:nvSpPr>
          <p:cNvPr id="2692" name="Google Shape;2692;p31">
            <a:extLst>
              <a:ext uri="{FF2B5EF4-FFF2-40B4-BE49-F238E27FC236}">
                <a16:creationId xmlns:a16="http://schemas.microsoft.com/office/drawing/2014/main" id="{01EEE5A8-603B-6692-A01C-6BB53FD5D20D}"/>
              </a:ext>
            </a:extLst>
          </p:cNvPr>
          <p:cNvSpPr txBox="1">
            <a:spLocks noGrp="1"/>
          </p:cNvSpPr>
          <p:nvPr>
            <p:ph type="title"/>
          </p:nvPr>
        </p:nvSpPr>
        <p:spPr>
          <a:xfrm>
            <a:off x="713225" y="2397534"/>
            <a:ext cx="7717500" cy="1511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Research Data Management</a:t>
            </a:r>
            <a:endParaRPr dirty="0"/>
          </a:p>
        </p:txBody>
      </p:sp>
      <p:sp>
        <p:nvSpPr>
          <p:cNvPr id="2693" name="Google Shape;2693;p31">
            <a:extLst>
              <a:ext uri="{FF2B5EF4-FFF2-40B4-BE49-F238E27FC236}">
                <a16:creationId xmlns:a16="http://schemas.microsoft.com/office/drawing/2014/main" id="{1A0AB6E5-6B9F-8413-ADC1-7316D08E23F2}"/>
              </a:ext>
            </a:extLst>
          </p:cNvPr>
          <p:cNvSpPr txBox="1">
            <a:spLocks noGrp="1"/>
          </p:cNvSpPr>
          <p:nvPr>
            <p:ph type="subTitle" idx="1"/>
          </p:nvPr>
        </p:nvSpPr>
        <p:spPr>
          <a:xfrm>
            <a:off x="713225" y="3968948"/>
            <a:ext cx="7717500" cy="653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Broader context for academic data sharing</a:t>
            </a:r>
            <a:endParaRPr dirty="0"/>
          </a:p>
        </p:txBody>
      </p:sp>
      <p:sp>
        <p:nvSpPr>
          <p:cNvPr id="2694" name="Google Shape;2694;p31">
            <a:extLst>
              <a:ext uri="{FF2B5EF4-FFF2-40B4-BE49-F238E27FC236}">
                <a16:creationId xmlns:a16="http://schemas.microsoft.com/office/drawing/2014/main" id="{98F33D01-65F1-AEB0-B07E-9A97F6CB99FA}"/>
              </a:ext>
            </a:extLst>
          </p:cNvPr>
          <p:cNvSpPr txBox="1">
            <a:spLocks noGrp="1"/>
          </p:cNvSpPr>
          <p:nvPr>
            <p:ph type="title" idx="2"/>
          </p:nvPr>
        </p:nvSpPr>
        <p:spPr>
          <a:xfrm>
            <a:off x="3574350" y="539500"/>
            <a:ext cx="1652100" cy="1660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grpSp>
        <p:nvGrpSpPr>
          <p:cNvPr id="2695" name="Google Shape;2695;p31">
            <a:extLst>
              <a:ext uri="{FF2B5EF4-FFF2-40B4-BE49-F238E27FC236}">
                <a16:creationId xmlns:a16="http://schemas.microsoft.com/office/drawing/2014/main" id="{81C93A06-F8A2-5E79-453A-6F4678F04738}"/>
              </a:ext>
            </a:extLst>
          </p:cNvPr>
          <p:cNvGrpSpPr/>
          <p:nvPr/>
        </p:nvGrpSpPr>
        <p:grpSpPr>
          <a:xfrm>
            <a:off x="3333124" y="539512"/>
            <a:ext cx="397957" cy="491303"/>
            <a:chOff x="4986000" y="2166120"/>
            <a:chExt cx="388440" cy="1402920"/>
          </a:xfrm>
        </p:grpSpPr>
        <p:sp>
          <p:nvSpPr>
            <p:cNvPr id="2696" name="Google Shape;2696;p31">
              <a:extLst>
                <a:ext uri="{FF2B5EF4-FFF2-40B4-BE49-F238E27FC236}">
                  <a16:creationId xmlns:a16="http://schemas.microsoft.com/office/drawing/2014/main" id="{F100B235-A313-4E8F-A87C-B1151B978C43}"/>
                </a:ext>
              </a:extLst>
            </p:cNvPr>
            <p:cNvSpPr/>
            <p:nvPr/>
          </p:nvSpPr>
          <p:spPr>
            <a:xfrm>
              <a:off x="5135040" y="2166120"/>
              <a:ext cx="90360" cy="1294200"/>
            </a:xfrm>
            <a:custGeom>
              <a:avLst/>
              <a:gdLst/>
              <a:ahLst/>
              <a:cxnLst/>
              <a:rect l="l" t="t" r="r" b="b"/>
              <a:pathLst>
                <a:path w="251" h="3595" extrusionOk="0">
                  <a:moveTo>
                    <a:pt x="0" y="0"/>
                  </a:moveTo>
                  <a:lnTo>
                    <a:pt x="251" y="0"/>
                  </a:lnTo>
                  <a:lnTo>
                    <a:pt x="251" y="3595"/>
                  </a:lnTo>
                  <a:lnTo>
                    <a:pt x="0" y="359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97" name="Google Shape;2697;p31">
              <a:extLst>
                <a:ext uri="{FF2B5EF4-FFF2-40B4-BE49-F238E27FC236}">
                  <a16:creationId xmlns:a16="http://schemas.microsoft.com/office/drawing/2014/main" id="{8A15F1FD-956E-84F9-DF69-7DEC2EB926FC}"/>
                </a:ext>
              </a:extLst>
            </p:cNvPr>
            <p:cNvSpPr/>
            <p:nvPr/>
          </p:nvSpPr>
          <p:spPr>
            <a:xfrm>
              <a:off x="4986000" y="2166120"/>
              <a:ext cx="90360" cy="792720"/>
            </a:xfrm>
            <a:custGeom>
              <a:avLst/>
              <a:gdLst/>
              <a:ahLst/>
              <a:cxnLst/>
              <a:rect l="l" t="t" r="r" b="b"/>
              <a:pathLst>
                <a:path w="251" h="2202" extrusionOk="0">
                  <a:moveTo>
                    <a:pt x="0" y="0"/>
                  </a:moveTo>
                  <a:lnTo>
                    <a:pt x="251" y="0"/>
                  </a:lnTo>
                  <a:lnTo>
                    <a:pt x="251" y="2202"/>
                  </a:lnTo>
                  <a:lnTo>
                    <a:pt x="0" y="22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98" name="Google Shape;2698;p31">
              <a:extLst>
                <a:ext uri="{FF2B5EF4-FFF2-40B4-BE49-F238E27FC236}">
                  <a16:creationId xmlns:a16="http://schemas.microsoft.com/office/drawing/2014/main" id="{43323CAB-827D-949C-9C2B-E31EA3EA8223}"/>
                </a:ext>
              </a:extLst>
            </p:cNvPr>
            <p:cNvSpPr/>
            <p:nvPr/>
          </p:nvSpPr>
          <p:spPr>
            <a:xfrm>
              <a:off x="5284440" y="3460320"/>
              <a:ext cx="90000" cy="108720"/>
            </a:xfrm>
            <a:custGeom>
              <a:avLst/>
              <a:gdLst/>
              <a:ahLst/>
              <a:cxnLst/>
              <a:rect l="l" t="t" r="r" b="b"/>
              <a:pathLst>
                <a:path w="250" h="302" extrusionOk="0">
                  <a:moveTo>
                    <a:pt x="0" y="0"/>
                  </a:moveTo>
                  <a:lnTo>
                    <a:pt x="250" y="0"/>
                  </a:lnTo>
                  <a:lnTo>
                    <a:pt x="250" y="302"/>
                  </a:lnTo>
                  <a:lnTo>
                    <a:pt x="0" y="3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2699" name="Google Shape;2699;p31">
            <a:extLst>
              <a:ext uri="{FF2B5EF4-FFF2-40B4-BE49-F238E27FC236}">
                <a16:creationId xmlns:a16="http://schemas.microsoft.com/office/drawing/2014/main" id="{CCA3DA6C-5BC2-1ECC-355A-86D1672F81DD}"/>
              </a:ext>
            </a:extLst>
          </p:cNvPr>
          <p:cNvGrpSpPr/>
          <p:nvPr/>
        </p:nvGrpSpPr>
        <p:grpSpPr>
          <a:xfrm>
            <a:off x="4984310" y="1974862"/>
            <a:ext cx="398326" cy="280942"/>
            <a:chOff x="6180480" y="1249200"/>
            <a:chExt cx="388800" cy="552600"/>
          </a:xfrm>
        </p:grpSpPr>
        <p:sp>
          <p:nvSpPr>
            <p:cNvPr id="2700" name="Google Shape;2700;p31">
              <a:extLst>
                <a:ext uri="{FF2B5EF4-FFF2-40B4-BE49-F238E27FC236}">
                  <a16:creationId xmlns:a16="http://schemas.microsoft.com/office/drawing/2014/main" id="{6EAA4D27-A8FA-35DE-97DB-35FA3DF6F0DD}"/>
                </a:ext>
              </a:extLst>
            </p:cNvPr>
            <p:cNvSpPr/>
            <p:nvPr/>
          </p:nvSpPr>
          <p:spPr>
            <a:xfrm>
              <a:off x="6479280" y="1249200"/>
              <a:ext cx="90000" cy="173520"/>
            </a:xfrm>
            <a:custGeom>
              <a:avLst/>
              <a:gdLst/>
              <a:ahLst/>
              <a:cxnLst/>
              <a:rect l="l" t="t" r="r" b="b"/>
              <a:pathLst>
                <a:path w="250" h="482" extrusionOk="0">
                  <a:moveTo>
                    <a:pt x="0" y="0"/>
                  </a:moveTo>
                  <a:lnTo>
                    <a:pt x="250" y="0"/>
                  </a:lnTo>
                  <a:lnTo>
                    <a:pt x="250" y="482"/>
                  </a:lnTo>
                  <a:lnTo>
                    <a:pt x="0" y="48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01" name="Google Shape;2701;p31">
              <a:extLst>
                <a:ext uri="{FF2B5EF4-FFF2-40B4-BE49-F238E27FC236}">
                  <a16:creationId xmlns:a16="http://schemas.microsoft.com/office/drawing/2014/main" id="{2A359E8B-BED8-EA7C-1259-C3A6C91F643B}"/>
                </a:ext>
              </a:extLst>
            </p:cNvPr>
            <p:cNvSpPr/>
            <p:nvPr/>
          </p:nvSpPr>
          <p:spPr>
            <a:xfrm>
              <a:off x="6329880" y="1249200"/>
              <a:ext cx="90000" cy="443880"/>
            </a:xfrm>
            <a:custGeom>
              <a:avLst/>
              <a:gdLst/>
              <a:ahLst/>
              <a:cxnLst/>
              <a:rect l="l" t="t" r="r" b="b"/>
              <a:pathLst>
                <a:path w="250" h="1233" extrusionOk="0">
                  <a:moveTo>
                    <a:pt x="0" y="0"/>
                  </a:moveTo>
                  <a:lnTo>
                    <a:pt x="250" y="0"/>
                  </a:lnTo>
                  <a:lnTo>
                    <a:pt x="250" y="1233"/>
                  </a:lnTo>
                  <a:lnTo>
                    <a:pt x="0" y="123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02" name="Google Shape;2702;p31">
              <a:extLst>
                <a:ext uri="{FF2B5EF4-FFF2-40B4-BE49-F238E27FC236}">
                  <a16:creationId xmlns:a16="http://schemas.microsoft.com/office/drawing/2014/main" id="{D62899D4-4AEE-3370-BBBC-BEEB8FFAF7B4}"/>
                </a:ext>
              </a:extLst>
            </p:cNvPr>
            <p:cNvSpPr/>
            <p:nvPr/>
          </p:nvSpPr>
          <p:spPr>
            <a:xfrm>
              <a:off x="6180480" y="1693080"/>
              <a:ext cx="90360" cy="108720"/>
            </a:xfrm>
            <a:custGeom>
              <a:avLst/>
              <a:gdLst/>
              <a:ahLst/>
              <a:cxnLst/>
              <a:rect l="l" t="t" r="r" b="b"/>
              <a:pathLst>
                <a:path w="251" h="302" extrusionOk="0">
                  <a:moveTo>
                    <a:pt x="0" y="0"/>
                  </a:moveTo>
                  <a:lnTo>
                    <a:pt x="251" y="0"/>
                  </a:lnTo>
                  <a:lnTo>
                    <a:pt x="251" y="302"/>
                  </a:lnTo>
                  <a:lnTo>
                    <a:pt x="0" y="3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spTree>
    <p:extLst>
      <p:ext uri="{BB962C8B-B14F-4D97-AF65-F5344CB8AC3E}">
        <p14:creationId xmlns:p14="http://schemas.microsoft.com/office/powerpoint/2010/main" val="20347644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706"/>
        <p:cNvGrpSpPr/>
        <p:nvPr/>
      </p:nvGrpSpPr>
      <p:grpSpPr>
        <a:xfrm>
          <a:off x="0" y="0"/>
          <a:ext cx="0" cy="0"/>
          <a:chOff x="0" y="0"/>
          <a:chExt cx="0" cy="0"/>
        </a:xfrm>
      </p:grpSpPr>
      <p:sp>
        <p:nvSpPr>
          <p:cNvPr id="2707" name="Google Shape;2707;p32"/>
          <p:cNvSpPr txBox="1">
            <a:spLocks noGrp="1"/>
          </p:cNvSpPr>
          <p:nvPr>
            <p:ph type="title"/>
          </p:nvPr>
        </p:nvSpPr>
        <p:spPr>
          <a:xfrm>
            <a:off x="720000" y="445025"/>
            <a:ext cx="4160700" cy="101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RDM </a:t>
            </a:r>
            <a:endParaRPr dirty="0"/>
          </a:p>
        </p:txBody>
      </p:sp>
      <p:sp>
        <p:nvSpPr>
          <p:cNvPr id="2708" name="Google Shape;2708;p32"/>
          <p:cNvSpPr txBox="1">
            <a:spLocks noGrp="1"/>
          </p:cNvSpPr>
          <p:nvPr>
            <p:ph type="subTitle" idx="1"/>
          </p:nvPr>
        </p:nvSpPr>
        <p:spPr>
          <a:xfrm>
            <a:off x="720000" y="1407525"/>
            <a:ext cx="4160700" cy="32909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Research Data Management is the entire set of actions and processes involved in managing data during a research project.</a:t>
            </a:r>
            <a:endParaRPr dirty="0"/>
          </a:p>
          <a:p>
            <a:pPr marL="0" lvl="0" indent="0" algn="l" rtl="0">
              <a:spcBef>
                <a:spcPts val="0"/>
              </a:spcBef>
              <a:spcAft>
                <a:spcPts val="0"/>
              </a:spcAft>
              <a:buNone/>
            </a:pPr>
            <a:endParaRPr dirty="0"/>
          </a:p>
          <a:p>
            <a:pPr marL="457200" lvl="0" indent="-330200" algn="l" rtl="0">
              <a:spcBef>
                <a:spcPts val="0"/>
              </a:spcBef>
              <a:spcAft>
                <a:spcPts val="0"/>
              </a:spcAft>
              <a:buSzPts val="1600"/>
              <a:buChar char="➔"/>
            </a:pPr>
            <a:r>
              <a:rPr lang="en-US" dirty="0"/>
              <a:t>Data collection strategy</a:t>
            </a:r>
            <a:endParaRPr dirty="0"/>
          </a:p>
          <a:p>
            <a:pPr marL="457200" lvl="0" indent="-330200" algn="l" rtl="0">
              <a:spcBef>
                <a:spcPts val="0"/>
              </a:spcBef>
              <a:spcAft>
                <a:spcPts val="0"/>
              </a:spcAft>
              <a:buSzPts val="1600"/>
              <a:buChar char="➔"/>
            </a:pPr>
            <a:r>
              <a:rPr lang="en-US" dirty="0"/>
              <a:t>Data storage strategy</a:t>
            </a:r>
            <a:endParaRPr dirty="0"/>
          </a:p>
          <a:p>
            <a:pPr marL="457200" lvl="0" indent="-330200" algn="l" rtl="0">
              <a:spcBef>
                <a:spcPts val="0"/>
              </a:spcBef>
              <a:spcAft>
                <a:spcPts val="0"/>
              </a:spcAft>
              <a:buSzPts val="1600"/>
              <a:buChar char="➔"/>
            </a:pPr>
            <a:r>
              <a:rPr lang="en" dirty="0"/>
              <a:t>Data sharing strategy</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RDM is a large topic, most of which is beyond the scope of this talk. More information on RDM can be found in our RDM research guides:</a:t>
            </a:r>
          </a:p>
          <a:p>
            <a:pPr marL="0" lvl="0" indent="0" algn="l" rtl="0">
              <a:spcBef>
                <a:spcPts val="0"/>
              </a:spcBef>
              <a:spcAft>
                <a:spcPts val="0"/>
              </a:spcAft>
              <a:buNone/>
            </a:pPr>
            <a:r>
              <a:rPr lang="en-US" dirty="0">
                <a:hlinkClick r:id="rId3"/>
              </a:rPr>
              <a:t>https://</a:t>
            </a:r>
            <a:r>
              <a:rPr lang="en-US" dirty="0" err="1">
                <a:hlinkClick r:id="rId3"/>
              </a:rPr>
              <a:t>libguides.utsa.edu</a:t>
            </a:r>
            <a:r>
              <a:rPr lang="en-US" dirty="0">
                <a:hlinkClick r:id="rId3"/>
              </a:rPr>
              <a:t>/</a:t>
            </a:r>
            <a:r>
              <a:rPr lang="en-US" dirty="0" err="1">
                <a:hlinkClick r:id="rId3"/>
              </a:rPr>
              <a:t>c.php?g</a:t>
            </a:r>
            <a:r>
              <a:rPr lang="en-US" dirty="0">
                <a:hlinkClick r:id="rId3"/>
              </a:rPr>
              <a:t>=714236&amp;p=5081377</a:t>
            </a:r>
            <a:endParaRPr dirty="0"/>
          </a:p>
        </p:txBody>
      </p:sp>
      <p:pic>
        <p:nvPicPr>
          <p:cNvPr id="7" name="Picture Placeholder 6" descr="A collage of graphs and charts&#10;&#10;AI-generated content may be incorrect.">
            <a:extLst>
              <a:ext uri="{FF2B5EF4-FFF2-40B4-BE49-F238E27FC236}">
                <a16:creationId xmlns:a16="http://schemas.microsoft.com/office/drawing/2014/main" id="{EBF4D89D-5E07-2780-8286-ABE0F2668008}"/>
              </a:ext>
            </a:extLst>
          </p:cNvPr>
          <p:cNvPicPr>
            <a:picLocks noGrp="1" noChangeAspect="1"/>
          </p:cNvPicPr>
          <p:nvPr>
            <p:ph type="pic" idx="2"/>
          </p:nvPr>
        </p:nvPicPr>
        <p:blipFill>
          <a:blip r:embed="rId4"/>
          <a:srcRect l="9233" r="9233"/>
          <a:stretch>
            <a:fillRect/>
          </a:stretch>
        </p:blipFill>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974">
          <a:extLst>
            <a:ext uri="{FF2B5EF4-FFF2-40B4-BE49-F238E27FC236}">
              <a16:creationId xmlns:a16="http://schemas.microsoft.com/office/drawing/2014/main" id="{E1CD2C88-9638-7B80-EDF5-1B6B8EB876B4}"/>
            </a:ext>
          </a:extLst>
        </p:cNvPr>
        <p:cNvGrpSpPr/>
        <p:nvPr/>
      </p:nvGrpSpPr>
      <p:grpSpPr>
        <a:xfrm>
          <a:off x="0" y="0"/>
          <a:ext cx="0" cy="0"/>
          <a:chOff x="0" y="0"/>
          <a:chExt cx="0" cy="0"/>
        </a:xfrm>
      </p:grpSpPr>
      <p:sp>
        <p:nvSpPr>
          <p:cNvPr id="2975" name="Google Shape;2975;p37">
            <a:extLst>
              <a:ext uri="{FF2B5EF4-FFF2-40B4-BE49-F238E27FC236}">
                <a16:creationId xmlns:a16="http://schemas.microsoft.com/office/drawing/2014/main" id="{3EF66B92-D81B-DC44-C636-66F1A34B9562}"/>
              </a:ext>
            </a:extLst>
          </p:cNvPr>
          <p:cNvSpPr txBox="1"/>
          <p:nvPr/>
        </p:nvSpPr>
        <p:spPr>
          <a:xfrm flipH="1">
            <a:off x="5215380" y="1753710"/>
            <a:ext cx="3508966" cy="450000"/>
          </a:xfrm>
          <a:prstGeom prst="rect">
            <a:avLst/>
          </a:prstGeom>
          <a:noFill/>
          <a:ln>
            <a:noFill/>
          </a:ln>
        </p:spPr>
        <p:txBody>
          <a:bodyPr spcFirstLastPara="1" wrap="square" lIns="91425" tIns="91425" rIns="91425" bIns="91425" anchor="b" anchorCtr="0">
            <a:noAutofit/>
          </a:bodyPr>
          <a:lstStyle/>
          <a:p>
            <a:pPr marL="0" lvl="0" indent="0" algn="r" rtl="0">
              <a:lnSpc>
                <a:spcPct val="115000"/>
              </a:lnSpc>
              <a:spcBef>
                <a:spcPts val="0"/>
              </a:spcBef>
              <a:spcAft>
                <a:spcPts val="0"/>
              </a:spcAft>
              <a:buNone/>
            </a:pPr>
            <a:r>
              <a:rPr lang="en" sz="1600" dirty="0">
                <a:solidFill>
                  <a:schemeClr val="accent1"/>
                </a:solidFill>
                <a:latin typeface="Outfit ExtraBold"/>
                <a:ea typeface="Outfit ExtraBold"/>
                <a:cs typeface="Outfit ExtraBold"/>
                <a:sym typeface="Outfit ExtraBold"/>
              </a:rPr>
              <a:t>Document, document, document!!!!</a:t>
            </a:r>
            <a:endParaRPr sz="1600" dirty="0">
              <a:solidFill>
                <a:schemeClr val="accent1"/>
              </a:solidFill>
              <a:latin typeface="Outfit ExtraBold"/>
              <a:ea typeface="Outfit ExtraBold"/>
              <a:cs typeface="Outfit ExtraBold"/>
              <a:sym typeface="Outfit ExtraBold"/>
            </a:endParaRPr>
          </a:p>
        </p:txBody>
      </p:sp>
      <p:sp>
        <p:nvSpPr>
          <p:cNvPr id="2978" name="Google Shape;2978;p37">
            <a:extLst>
              <a:ext uri="{FF2B5EF4-FFF2-40B4-BE49-F238E27FC236}">
                <a16:creationId xmlns:a16="http://schemas.microsoft.com/office/drawing/2014/main" id="{02302434-257D-0FF1-4A40-E16900C7F169}"/>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Research Data Lifecycle</a:t>
            </a:r>
            <a:endParaRPr dirty="0"/>
          </a:p>
        </p:txBody>
      </p:sp>
      <p:sp>
        <p:nvSpPr>
          <p:cNvPr id="2981" name="Google Shape;2981;p37">
            <a:extLst>
              <a:ext uri="{FF2B5EF4-FFF2-40B4-BE49-F238E27FC236}">
                <a16:creationId xmlns:a16="http://schemas.microsoft.com/office/drawing/2014/main" id="{54899CB7-BBB7-EA8E-52C0-CE84B63FDF59}"/>
              </a:ext>
            </a:extLst>
          </p:cNvPr>
          <p:cNvSpPr txBox="1"/>
          <p:nvPr/>
        </p:nvSpPr>
        <p:spPr>
          <a:xfrm flipH="1">
            <a:off x="5365572" y="2490668"/>
            <a:ext cx="3208583" cy="1772887"/>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0"/>
              </a:spcAft>
              <a:buNone/>
            </a:pPr>
            <a:r>
              <a:rPr lang="en" dirty="0">
                <a:solidFill>
                  <a:schemeClr val="dk1"/>
                </a:solidFill>
                <a:latin typeface="Lato"/>
                <a:ea typeface="Lato"/>
                <a:cs typeface="Lato"/>
                <a:sym typeface="Lato"/>
              </a:rPr>
              <a:t>It’s sometimes easy to just plow ahead with data collection, processing, and analysis. However, careful documentation of all decisions during these stages is necessary in order to facilitate effective preservation, sharing, and reuse. </a:t>
            </a:r>
            <a:endParaRPr dirty="0">
              <a:solidFill>
                <a:schemeClr val="dk1"/>
              </a:solidFill>
              <a:latin typeface="Lato"/>
              <a:ea typeface="Lato"/>
              <a:cs typeface="Lato"/>
              <a:sym typeface="Lato"/>
            </a:endParaRPr>
          </a:p>
        </p:txBody>
      </p:sp>
      <p:pic>
        <p:nvPicPr>
          <p:cNvPr id="1026" name="Picture 2" descr="Image of research data lifecycle and list of data organization components">
            <a:extLst>
              <a:ext uri="{FF2B5EF4-FFF2-40B4-BE49-F238E27FC236}">
                <a16:creationId xmlns:a16="http://schemas.microsoft.com/office/drawing/2014/main" id="{7C8D2606-C432-EB03-3567-598E248B9F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5191" y="1220914"/>
            <a:ext cx="4302981" cy="32272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85715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620">
          <a:extLst>
            <a:ext uri="{FF2B5EF4-FFF2-40B4-BE49-F238E27FC236}">
              <a16:creationId xmlns:a16="http://schemas.microsoft.com/office/drawing/2014/main" id="{E9458C0C-672A-AA7A-804C-8FD19FC9BC94}"/>
            </a:ext>
          </a:extLst>
        </p:cNvPr>
        <p:cNvGrpSpPr/>
        <p:nvPr/>
      </p:nvGrpSpPr>
      <p:grpSpPr>
        <a:xfrm>
          <a:off x="0" y="0"/>
          <a:ext cx="0" cy="0"/>
          <a:chOff x="0" y="0"/>
          <a:chExt cx="0" cy="0"/>
        </a:xfrm>
      </p:grpSpPr>
      <p:sp>
        <p:nvSpPr>
          <p:cNvPr id="2621" name="Google Shape;2621;p30">
            <a:extLst>
              <a:ext uri="{FF2B5EF4-FFF2-40B4-BE49-F238E27FC236}">
                <a16:creationId xmlns:a16="http://schemas.microsoft.com/office/drawing/2014/main" id="{D6756837-068F-724F-B3B4-4820982DFF3A}"/>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Data Repositories</a:t>
            </a:r>
            <a:endParaRPr dirty="0"/>
          </a:p>
        </p:txBody>
      </p:sp>
      <p:sp>
        <p:nvSpPr>
          <p:cNvPr id="2623" name="Google Shape;2623;p30">
            <a:extLst>
              <a:ext uri="{FF2B5EF4-FFF2-40B4-BE49-F238E27FC236}">
                <a16:creationId xmlns:a16="http://schemas.microsoft.com/office/drawing/2014/main" id="{EB63A5FA-9758-A8C0-59B0-A497701123E2}"/>
              </a:ext>
            </a:extLst>
          </p:cNvPr>
          <p:cNvSpPr txBox="1">
            <a:spLocks noGrp="1"/>
          </p:cNvSpPr>
          <p:nvPr>
            <p:ph type="subTitle" idx="2"/>
          </p:nvPr>
        </p:nvSpPr>
        <p:spPr>
          <a:xfrm>
            <a:off x="716625" y="1360275"/>
            <a:ext cx="3699300" cy="304474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As part of a data management plan, it is increasingly common to place raw data sets in a data repository. Popular repositories include:</a:t>
            </a:r>
          </a:p>
          <a:p>
            <a:pPr marL="285750" lvl="0" indent="-285750" algn="l" rtl="0">
              <a:spcBef>
                <a:spcPts val="0"/>
              </a:spcBef>
              <a:spcAft>
                <a:spcPts val="0"/>
              </a:spcAft>
              <a:buFont typeface="Arial" panose="020B0604020202020204" pitchFamily="34" charset="0"/>
              <a:buChar char="•"/>
            </a:pPr>
            <a:r>
              <a:rPr lang="en-US" dirty="0">
                <a:hlinkClick r:id="rId3"/>
              </a:rPr>
              <a:t>Harvard Dataverse</a:t>
            </a:r>
            <a:endParaRPr lang="en-US" dirty="0"/>
          </a:p>
          <a:p>
            <a:pPr marL="285750" lvl="0" indent="-285750" algn="l" rtl="0">
              <a:spcBef>
                <a:spcPts val="0"/>
              </a:spcBef>
              <a:spcAft>
                <a:spcPts val="0"/>
              </a:spcAft>
              <a:buFont typeface="Arial" panose="020B0604020202020204" pitchFamily="34" charset="0"/>
              <a:buChar char="•"/>
            </a:pPr>
            <a:r>
              <a:rPr lang="en-US" dirty="0">
                <a:hlinkClick r:id="rId4"/>
              </a:rPr>
              <a:t>Mendeley Data</a:t>
            </a:r>
            <a:endParaRPr lang="en-US" dirty="0"/>
          </a:p>
          <a:p>
            <a:pPr marL="285750" lvl="0" indent="-285750" algn="l" rtl="0">
              <a:spcBef>
                <a:spcPts val="0"/>
              </a:spcBef>
              <a:spcAft>
                <a:spcPts val="0"/>
              </a:spcAft>
              <a:buFont typeface="Arial" panose="020B0604020202020204" pitchFamily="34" charset="0"/>
              <a:buChar char="•"/>
            </a:pPr>
            <a:r>
              <a:rPr lang="en-US" dirty="0">
                <a:hlinkClick r:id="rId5"/>
              </a:rPr>
              <a:t>Open Science Framework</a:t>
            </a:r>
            <a:endParaRPr lang="en-US" dirty="0"/>
          </a:p>
          <a:p>
            <a:pPr marL="285750" lvl="0" indent="-285750" algn="l" rtl="0">
              <a:spcBef>
                <a:spcPts val="0"/>
              </a:spcBef>
              <a:spcAft>
                <a:spcPts val="0"/>
              </a:spcAft>
              <a:buFont typeface="Arial" panose="020B0604020202020204" pitchFamily="34" charset="0"/>
              <a:buChar char="•"/>
            </a:pPr>
            <a:r>
              <a:rPr lang="en-US" dirty="0">
                <a:hlinkClick r:id="rId6"/>
              </a:rPr>
              <a:t>Texas Data Repository</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US" dirty="0"/>
              <a:t>For sharing code, including Python code, </a:t>
            </a:r>
            <a:r>
              <a:rPr lang="en-US" dirty="0">
                <a:hlinkClick r:id="rId7"/>
              </a:rPr>
              <a:t>GitHub</a:t>
            </a:r>
            <a:r>
              <a:rPr lang="en-US" dirty="0"/>
              <a:t> repositories are the most popular solution.</a:t>
            </a:r>
            <a:endParaRPr dirty="0"/>
          </a:p>
          <a:p>
            <a:pPr marL="0" lvl="0" indent="0" algn="l" rtl="0">
              <a:spcBef>
                <a:spcPts val="0"/>
              </a:spcBef>
              <a:spcAft>
                <a:spcPts val="0"/>
              </a:spcAft>
              <a:buNone/>
            </a:pPr>
            <a:endParaRPr dirty="0"/>
          </a:p>
        </p:txBody>
      </p:sp>
      <p:grpSp>
        <p:nvGrpSpPr>
          <p:cNvPr id="2624" name="Google Shape;2624;p30">
            <a:extLst>
              <a:ext uri="{FF2B5EF4-FFF2-40B4-BE49-F238E27FC236}">
                <a16:creationId xmlns:a16="http://schemas.microsoft.com/office/drawing/2014/main" id="{655D2384-1E5B-7311-E24E-F94B2CD8E426}"/>
              </a:ext>
            </a:extLst>
          </p:cNvPr>
          <p:cNvGrpSpPr/>
          <p:nvPr/>
        </p:nvGrpSpPr>
        <p:grpSpPr>
          <a:xfrm>
            <a:off x="122000" y="4917447"/>
            <a:ext cx="4420450" cy="226056"/>
            <a:chOff x="122000" y="4917447"/>
            <a:chExt cx="4420450" cy="226056"/>
          </a:xfrm>
        </p:grpSpPr>
        <p:sp>
          <p:nvSpPr>
            <p:cNvPr id="2625" name="Google Shape;2625;p30">
              <a:extLst>
                <a:ext uri="{FF2B5EF4-FFF2-40B4-BE49-F238E27FC236}">
                  <a16:creationId xmlns:a16="http://schemas.microsoft.com/office/drawing/2014/main" id="{8C4AA0A8-E420-F135-2FF1-AD77CDAE3A6F}"/>
                </a:ext>
              </a:extLst>
            </p:cNvPr>
            <p:cNvSpPr/>
            <p:nvPr/>
          </p:nvSpPr>
          <p:spPr>
            <a:xfrm>
              <a:off x="122000" y="5120767"/>
              <a:ext cx="239400" cy="22734"/>
            </a:xfrm>
            <a:custGeom>
              <a:avLst/>
              <a:gdLst/>
              <a:ahLst/>
              <a:cxnLst/>
              <a:rect l="l" t="t" r="r" b="b"/>
              <a:pathLst>
                <a:path w="665" h="389" extrusionOk="0">
                  <a:moveTo>
                    <a:pt x="0" y="0"/>
                  </a:moveTo>
                  <a:lnTo>
                    <a:pt x="665" y="0"/>
                  </a:lnTo>
                  <a:lnTo>
                    <a:pt x="665" y="389"/>
                  </a:lnTo>
                  <a:lnTo>
                    <a:pt x="0" y="389"/>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26" name="Google Shape;2626;p30">
              <a:extLst>
                <a:ext uri="{FF2B5EF4-FFF2-40B4-BE49-F238E27FC236}">
                  <a16:creationId xmlns:a16="http://schemas.microsoft.com/office/drawing/2014/main" id="{F6E32A2E-D6B2-C0D6-0FAD-9AB705051DEF}"/>
                </a:ext>
              </a:extLst>
            </p:cNvPr>
            <p:cNvSpPr/>
            <p:nvPr/>
          </p:nvSpPr>
          <p:spPr>
            <a:xfrm>
              <a:off x="420441" y="5093416"/>
              <a:ext cx="239400" cy="50085"/>
            </a:xfrm>
            <a:custGeom>
              <a:avLst/>
              <a:gdLst/>
              <a:ahLst/>
              <a:cxnLst/>
              <a:rect l="l" t="t" r="r" b="b"/>
              <a:pathLst>
                <a:path w="665" h="857" extrusionOk="0">
                  <a:moveTo>
                    <a:pt x="0" y="0"/>
                  </a:moveTo>
                  <a:lnTo>
                    <a:pt x="665" y="0"/>
                  </a:lnTo>
                  <a:lnTo>
                    <a:pt x="665" y="857"/>
                  </a:lnTo>
                  <a:lnTo>
                    <a:pt x="0" y="857"/>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27" name="Google Shape;2627;p30">
              <a:extLst>
                <a:ext uri="{FF2B5EF4-FFF2-40B4-BE49-F238E27FC236}">
                  <a16:creationId xmlns:a16="http://schemas.microsoft.com/office/drawing/2014/main" id="{5678F785-FB94-6C55-A418-49DD4FB76C0C}"/>
                </a:ext>
              </a:extLst>
            </p:cNvPr>
            <p:cNvSpPr/>
            <p:nvPr/>
          </p:nvSpPr>
          <p:spPr>
            <a:xfrm>
              <a:off x="719241" y="5077403"/>
              <a:ext cx="239400" cy="66098"/>
            </a:xfrm>
            <a:custGeom>
              <a:avLst/>
              <a:gdLst/>
              <a:ahLst/>
              <a:cxnLst/>
              <a:rect l="l" t="t" r="r" b="b"/>
              <a:pathLst>
                <a:path w="665" h="1131" extrusionOk="0">
                  <a:moveTo>
                    <a:pt x="0" y="0"/>
                  </a:moveTo>
                  <a:lnTo>
                    <a:pt x="665" y="0"/>
                  </a:lnTo>
                  <a:lnTo>
                    <a:pt x="665" y="1131"/>
                  </a:lnTo>
                  <a:lnTo>
                    <a:pt x="0" y="1131"/>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28" name="Google Shape;2628;p30">
              <a:extLst>
                <a:ext uri="{FF2B5EF4-FFF2-40B4-BE49-F238E27FC236}">
                  <a16:creationId xmlns:a16="http://schemas.microsoft.com/office/drawing/2014/main" id="{B6135ADC-1FB7-3B42-908F-16A8193F2856}"/>
                </a:ext>
              </a:extLst>
            </p:cNvPr>
            <p:cNvSpPr/>
            <p:nvPr/>
          </p:nvSpPr>
          <p:spPr>
            <a:xfrm>
              <a:off x="1018042" y="5048825"/>
              <a:ext cx="239400" cy="94677"/>
            </a:xfrm>
            <a:custGeom>
              <a:avLst/>
              <a:gdLst/>
              <a:ahLst/>
              <a:cxnLst/>
              <a:rect l="l" t="t" r="r" b="b"/>
              <a:pathLst>
                <a:path w="665" h="1620" extrusionOk="0">
                  <a:moveTo>
                    <a:pt x="0" y="0"/>
                  </a:moveTo>
                  <a:lnTo>
                    <a:pt x="665" y="0"/>
                  </a:lnTo>
                  <a:lnTo>
                    <a:pt x="665" y="1620"/>
                  </a:lnTo>
                  <a:lnTo>
                    <a:pt x="0" y="1620"/>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29" name="Google Shape;2629;p30">
              <a:extLst>
                <a:ext uri="{FF2B5EF4-FFF2-40B4-BE49-F238E27FC236}">
                  <a16:creationId xmlns:a16="http://schemas.microsoft.com/office/drawing/2014/main" id="{0E1D269B-2FB4-B22E-53A4-9C0A2461BEF5}"/>
                </a:ext>
              </a:extLst>
            </p:cNvPr>
            <p:cNvSpPr/>
            <p:nvPr/>
          </p:nvSpPr>
          <p:spPr>
            <a:xfrm>
              <a:off x="1316483" y="5020539"/>
              <a:ext cx="239760" cy="122963"/>
            </a:xfrm>
            <a:custGeom>
              <a:avLst/>
              <a:gdLst/>
              <a:ahLst/>
              <a:cxnLst/>
              <a:rect l="l" t="t" r="r" b="b"/>
              <a:pathLst>
                <a:path w="666" h="2104" extrusionOk="0">
                  <a:moveTo>
                    <a:pt x="0" y="0"/>
                  </a:moveTo>
                  <a:lnTo>
                    <a:pt x="666" y="0"/>
                  </a:lnTo>
                  <a:lnTo>
                    <a:pt x="666" y="2104"/>
                  </a:lnTo>
                  <a:lnTo>
                    <a:pt x="0" y="2104"/>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30" name="Google Shape;2630;p30">
              <a:extLst>
                <a:ext uri="{FF2B5EF4-FFF2-40B4-BE49-F238E27FC236}">
                  <a16:creationId xmlns:a16="http://schemas.microsoft.com/office/drawing/2014/main" id="{2DDD95B1-BA27-7D9C-DC39-E83D166FE91C}"/>
                </a:ext>
              </a:extLst>
            </p:cNvPr>
            <p:cNvSpPr/>
            <p:nvPr/>
          </p:nvSpPr>
          <p:spPr>
            <a:xfrm>
              <a:off x="1615283" y="5009493"/>
              <a:ext cx="239400" cy="134009"/>
            </a:xfrm>
            <a:custGeom>
              <a:avLst/>
              <a:gdLst/>
              <a:ahLst/>
              <a:cxnLst/>
              <a:rect l="l" t="t" r="r" b="b"/>
              <a:pathLst>
                <a:path w="665" h="2293" extrusionOk="0">
                  <a:moveTo>
                    <a:pt x="0" y="0"/>
                  </a:moveTo>
                  <a:lnTo>
                    <a:pt x="665" y="0"/>
                  </a:lnTo>
                  <a:lnTo>
                    <a:pt x="665" y="2293"/>
                  </a:lnTo>
                  <a:lnTo>
                    <a:pt x="0" y="229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31" name="Google Shape;2631;p30">
              <a:extLst>
                <a:ext uri="{FF2B5EF4-FFF2-40B4-BE49-F238E27FC236}">
                  <a16:creationId xmlns:a16="http://schemas.microsoft.com/office/drawing/2014/main" id="{EC14246E-EC67-70AA-55FE-8BA2819192BF}"/>
                </a:ext>
              </a:extLst>
            </p:cNvPr>
            <p:cNvSpPr/>
            <p:nvPr/>
          </p:nvSpPr>
          <p:spPr>
            <a:xfrm>
              <a:off x="2212525" y="4988980"/>
              <a:ext cx="239400" cy="154522"/>
            </a:xfrm>
            <a:custGeom>
              <a:avLst/>
              <a:gdLst/>
              <a:ahLst/>
              <a:cxnLst/>
              <a:rect l="l" t="t" r="r" b="b"/>
              <a:pathLst>
                <a:path w="665" h="2644" extrusionOk="0">
                  <a:moveTo>
                    <a:pt x="0" y="0"/>
                  </a:moveTo>
                  <a:lnTo>
                    <a:pt x="665" y="0"/>
                  </a:lnTo>
                  <a:lnTo>
                    <a:pt x="665" y="2644"/>
                  </a:lnTo>
                  <a:lnTo>
                    <a:pt x="0" y="2644"/>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32" name="Google Shape;2632;p30">
              <a:extLst>
                <a:ext uri="{FF2B5EF4-FFF2-40B4-BE49-F238E27FC236}">
                  <a16:creationId xmlns:a16="http://schemas.microsoft.com/office/drawing/2014/main" id="{53DBA215-50E9-F242-4F9B-2ACDB02C1BB0}"/>
                </a:ext>
              </a:extLst>
            </p:cNvPr>
            <p:cNvSpPr/>
            <p:nvPr/>
          </p:nvSpPr>
          <p:spPr>
            <a:xfrm>
              <a:off x="2809766" y="4980623"/>
              <a:ext cx="239400" cy="162879"/>
            </a:xfrm>
            <a:custGeom>
              <a:avLst/>
              <a:gdLst/>
              <a:ahLst/>
              <a:cxnLst/>
              <a:rect l="l" t="t" r="r" b="b"/>
              <a:pathLst>
                <a:path w="665" h="2787" extrusionOk="0">
                  <a:moveTo>
                    <a:pt x="0" y="0"/>
                  </a:moveTo>
                  <a:lnTo>
                    <a:pt x="665" y="0"/>
                  </a:lnTo>
                  <a:lnTo>
                    <a:pt x="665" y="2787"/>
                  </a:lnTo>
                  <a:lnTo>
                    <a:pt x="0" y="2787"/>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33" name="Google Shape;2633;p30">
              <a:extLst>
                <a:ext uri="{FF2B5EF4-FFF2-40B4-BE49-F238E27FC236}">
                  <a16:creationId xmlns:a16="http://schemas.microsoft.com/office/drawing/2014/main" id="{9680B199-3B4F-8ED7-91AD-325F93C35A7A}"/>
                </a:ext>
              </a:extLst>
            </p:cNvPr>
            <p:cNvSpPr/>
            <p:nvPr/>
          </p:nvSpPr>
          <p:spPr>
            <a:xfrm>
              <a:off x="3108567" y="4966948"/>
              <a:ext cx="239400" cy="176555"/>
            </a:xfrm>
            <a:custGeom>
              <a:avLst/>
              <a:gdLst/>
              <a:ahLst/>
              <a:cxnLst/>
              <a:rect l="l" t="t" r="r" b="b"/>
              <a:pathLst>
                <a:path w="665" h="3021" extrusionOk="0">
                  <a:moveTo>
                    <a:pt x="0" y="0"/>
                  </a:moveTo>
                  <a:lnTo>
                    <a:pt x="665" y="0"/>
                  </a:lnTo>
                  <a:lnTo>
                    <a:pt x="665" y="3021"/>
                  </a:lnTo>
                  <a:lnTo>
                    <a:pt x="0" y="3021"/>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34" name="Google Shape;2634;p30">
              <a:extLst>
                <a:ext uri="{FF2B5EF4-FFF2-40B4-BE49-F238E27FC236}">
                  <a16:creationId xmlns:a16="http://schemas.microsoft.com/office/drawing/2014/main" id="{0C628B2F-E53A-20D8-CEF4-A0B67682C8AD}"/>
                </a:ext>
              </a:extLst>
            </p:cNvPr>
            <p:cNvSpPr/>
            <p:nvPr/>
          </p:nvSpPr>
          <p:spPr>
            <a:xfrm>
              <a:off x="3407008" y="4938486"/>
              <a:ext cx="239400" cy="205016"/>
            </a:xfrm>
            <a:custGeom>
              <a:avLst/>
              <a:gdLst/>
              <a:ahLst/>
              <a:cxnLst/>
              <a:rect l="l" t="t" r="r" b="b"/>
              <a:pathLst>
                <a:path w="665" h="3508" extrusionOk="0">
                  <a:moveTo>
                    <a:pt x="0" y="0"/>
                  </a:moveTo>
                  <a:lnTo>
                    <a:pt x="665" y="0"/>
                  </a:lnTo>
                  <a:lnTo>
                    <a:pt x="665" y="3508"/>
                  </a:lnTo>
                  <a:lnTo>
                    <a:pt x="0" y="3508"/>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35" name="Google Shape;2635;p30">
              <a:extLst>
                <a:ext uri="{FF2B5EF4-FFF2-40B4-BE49-F238E27FC236}">
                  <a16:creationId xmlns:a16="http://schemas.microsoft.com/office/drawing/2014/main" id="{8FF2C335-DD0E-3ED5-4D6A-2D1ABCAB3DF3}"/>
                </a:ext>
              </a:extLst>
            </p:cNvPr>
            <p:cNvSpPr/>
            <p:nvPr/>
          </p:nvSpPr>
          <p:spPr>
            <a:xfrm>
              <a:off x="3705808" y="4945207"/>
              <a:ext cx="239400" cy="198295"/>
            </a:xfrm>
            <a:custGeom>
              <a:avLst/>
              <a:gdLst/>
              <a:ahLst/>
              <a:cxnLst/>
              <a:rect l="l" t="t" r="r" b="b"/>
              <a:pathLst>
                <a:path w="665" h="3393" extrusionOk="0">
                  <a:moveTo>
                    <a:pt x="0" y="0"/>
                  </a:moveTo>
                  <a:lnTo>
                    <a:pt x="665" y="0"/>
                  </a:lnTo>
                  <a:lnTo>
                    <a:pt x="665" y="3393"/>
                  </a:lnTo>
                  <a:lnTo>
                    <a:pt x="0" y="339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36" name="Google Shape;2636;p30">
              <a:extLst>
                <a:ext uri="{FF2B5EF4-FFF2-40B4-BE49-F238E27FC236}">
                  <a16:creationId xmlns:a16="http://schemas.microsoft.com/office/drawing/2014/main" id="{6CB7EBC6-86C1-FEDA-1CB8-6296D75160B4}"/>
                </a:ext>
              </a:extLst>
            </p:cNvPr>
            <p:cNvSpPr/>
            <p:nvPr/>
          </p:nvSpPr>
          <p:spPr>
            <a:xfrm>
              <a:off x="4004609" y="4929545"/>
              <a:ext cx="239400" cy="213958"/>
            </a:xfrm>
            <a:custGeom>
              <a:avLst/>
              <a:gdLst/>
              <a:ahLst/>
              <a:cxnLst/>
              <a:rect l="l" t="t" r="r" b="b"/>
              <a:pathLst>
                <a:path w="665" h="3661" extrusionOk="0">
                  <a:moveTo>
                    <a:pt x="0" y="0"/>
                  </a:moveTo>
                  <a:lnTo>
                    <a:pt x="665" y="0"/>
                  </a:lnTo>
                  <a:lnTo>
                    <a:pt x="665" y="3661"/>
                  </a:lnTo>
                  <a:lnTo>
                    <a:pt x="0" y="3661"/>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37" name="Google Shape;2637;p30">
              <a:extLst>
                <a:ext uri="{FF2B5EF4-FFF2-40B4-BE49-F238E27FC236}">
                  <a16:creationId xmlns:a16="http://schemas.microsoft.com/office/drawing/2014/main" id="{60058733-6F6A-20D3-ED26-2E593375EB36}"/>
                </a:ext>
              </a:extLst>
            </p:cNvPr>
            <p:cNvSpPr/>
            <p:nvPr/>
          </p:nvSpPr>
          <p:spPr>
            <a:xfrm>
              <a:off x="4303050" y="4917447"/>
              <a:ext cx="239400" cy="226056"/>
            </a:xfrm>
            <a:custGeom>
              <a:avLst/>
              <a:gdLst/>
              <a:ahLst/>
              <a:cxnLst/>
              <a:rect l="l" t="t" r="r" b="b"/>
              <a:pathLst>
                <a:path w="665" h="3868" extrusionOk="0">
                  <a:moveTo>
                    <a:pt x="0" y="0"/>
                  </a:moveTo>
                  <a:lnTo>
                    <a:pt x="665" y="0"/>
                  </a:lnTo>
                  <a:lnTo>
                    <a:pt x="665" y="3868"/>
                  </a:lnTo>
                  <a:lnTo>
                    <a:pt x="0" y="3868"/>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38" name="Google Shape;2638;p30">
              <a:extLst>
                <a:ext uri="{FF2B5EF4-FFF2-40B4-BE49-F238E27FC236}">
                  <a16:creationId xmlns:a16="http://schemas.microsoft.com/office/drawing/2014/main" id="{44C6A2BB-5EF7-7CFD-0D79-05ED3B0D3817}"/>
                </a:ext>
              </a:extLst>
            </p:cNvPr>
            <p:cNvSpPr/>
            <p:nvPr/>
          </p:nvSpPr>
          <p:spPr>
            <a:xfrm>
              <a:off x="1914084" y="5026208"/>
              <a:ext cx="239400" cy="117294"/>
            </a:xfrm>
            <a:custGeom>
              <a:avLst/>
              <a:gdLst/>
              <a:ahLst/>
              <a:cxnLst/>
              <a:rect l="l" t="t" r="r" b="b"/>
              <a:pathLst>
                <a:path w="665" h="2007" extrusionOk="0">
                  <a:moveTo>
                    <a:pt x="0" y="0"/>
                  </a:moveTo>
                  <a:lnTo>
                    <a:pt x="665" y="0"/>
                  </a:lnTo>
                  <a:lnTo>
                    <a:pt x="665" y="2007"/>
                  </a:lnTo>
                  <a:lnTo>
                    <a:pt x="0" y="2007"/>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39" name="Google Shape;2639;p30">
              <a:extLst>
                <a:ext uri="{FF2B5EF4-FFF2-40B4-BE49-F238E27FC236}">
                  <a16:creationId xmlns:a16="http://schemas.microsoft.com/office/drawing/2014/main" id="{16F2FE76-DEA2-E1F0-0DA1-54DF8024406E}"/>
                </a:ext>
              </a:extLst>
            </p:cNvPr>
            <p:cNvSpPr/>
            <p:nvPr/>
          </p:nvSpPr>
          <p:spPr>
            <a:xfrm>
              <a:off x="2510966" y="5013584"/>
              <a:ext cx="239400" cy="129918"/>
            </a:xfrm>
            <a:custGeom>
              <a:avLst/>
              <a:gdLst/>
              <a:ahLst/>
              <a:cxnLst/>
              <a:rect l="l" t="t" r="r" b="b"/>
              <a:pathLst>
                <a:path w="665" h="2223" extrusionOk="0">
                  <a:moveTo>
                    <a:pt x="0" y="0"/>
                  </a:moveTo>
                  <a:lnTo>
                    <a:pt x="665" y="0"/>
                  </a:lnTo>
                  <a:lnTo>
                    <a:pt x="665" y="2223"/>
                  </a:lnTo>
                  <a:lnTo>
                    <a:pt x="0" y="222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2640" name="Google Shape;2640;p30">
            <a:extLst>
              <a:ext uri="{FF2B5EF4-FFF2-40B4-BE49-F238E27FC236}">
                <a16:creationId xmlns:a16="http://schemas.microsoft.com/office/drawing/2014/main" id="{BC1C2420-4E36-6C64-573A-427236E5E484}"/>
              </a:ext>
            </a:extLst>
          </p:cNvPr>
          <p:cNvGrpSpPr/>
          <p:nvPr/>
        </p:nvGrpSpPr>
        <p:grpSpPr>
          <a:xfrm>
            <a:off x="4601500" y="4884626"/>
            <a:ext cx="4420450" cy="258877"/>
            <a:chOff x="4601500" y="4884626"/>
            <a:chExt cx="4420450" cy="258877"/>
          </a:xfrm>
        </p:grpSpPr>
        <p:sp>
          <p:nvSpPr>
            <p:cNvPr id="2641" name="Google Shape;2641;p30">
              <a:extLst>
                <a:ext uri="{FF2B5EF4-FFF2-40B4-BE49-F238E27FC236}">
                  <a16:creationId xmlns:a16="http://schemas.microsoft.com/office/drawing/2014/main" id="{1C669557-BC71-2F76-0558-2E2C218005A4}"/>
                </a:ext>
              </a:extLst>
            </p:cNvPr>
            <p:cNvSpPr/>
            <p:nvPr/>
          </p:nvSpPr>
          <p:spPr>
            <a:xfrm flipH="1">
              <a:off x="8782550" y="5120767"/>
              <a:ext cx="239400" cy="22734"/>
            </a:xfrm>
            <a:custGeom>
              <a:avLst/>
              <a:gdLst/>
              <a:ahLst/>
              <a:cxnLst/>
              <a:rect l="l" t="t" r="r" b="b"/>
              <a:pathLst>
                <a:path w="665" h="389" extrusionOk="0">
                  <a:moveTo>
                    <a:pt x="0" y="0"/>
                  </a:moveTo>
                  <a:lnTo>
                    <a:pt x="665" y="0"/>
                  </a:lnTo>
                  <a:lnTo>
                    <a:pt x="665" y="389"/>
                  </a:lnTo>
                  <a:lnTo>
                    <a:pt x="0" y="389"/>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42" name="Google Shape;2642;p30">
              <a:extLst>
                <a:ext uri="{FF2B5EF4-FFF2-40B4-BE49-F238E27FC236}">
                  <a16:creationId xmlns:a16="http://schemas.microsoft.com/office/drawing/2014/main" id="{1E22ED50-9322-B589-8859-89CD3C466E70}"/>
                </a:ext>
              </a:extLst>
            </p:cNvPr>
            <p:cNvSpPr/>
            <p:nvPr/>
          </p:nvSpPr>
          <p:spPr>
            <a:xfrm flipH="1">
              <a:off x="8484109" y="5093416"/>
              <a:ext cx="239400" cy="50085"/>
            </a:xfrm>
            <a:custGeom>
              <a:avLst/>
              <a:gdLst/>
              <a:ahLst/>
              <a:cxnLst/>
              <a:rect l="l" t="t" r="r" b="b"/>
              <a:pathLst>
                <a:path w="665" h="857" extrusionOk="0">
                  <a:moveTo>
                    <a:pt x="0" y="0"/>
                  </a:moveTo>
                  <a:lnTo>
                    <a:pt x="665" y="0"/>
                  </a:lnTo>
                  <a:lnTo>
                    <a:pt x="665" y="857"/>
                  </a:lnTo>
                  <a:lnTo>
                    <a:pt x="0" y="857"/>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43" name="Google Shape;2643;p30">
              <a:extLst>
                <a:ext uri="{FF2B5EF4-FFF2-40B4-BE49-F238E27FC236}">
                  <a16:creationId xmlns:a16="http://schemas.microsoft.com/office/drawing/2014/main" id="{EF60695A-5CB3-1DE7-981A-49DF5027AD7F}"/>
                </a:ext>
              </a:extLst>
            </p:cNvPr>
            <p:cNvSpPr/>
            <p:nvPr/>
          </p:nvSpPr>
          <p:spPr>
            <a:xfrm flipH="1">
              <a:off x="8185309" y="5077403"/>
              <a:ext cx="239400" cy="66098"/>
            </a:xfrm>
            <a:custGeom>
              <a:avLst/>
              <a:gdLst/>
              <a:ahLst/>
              <a:cxnLst/>
              <a:rect l="l" t="t" r="r" b="b"/>
              <a:pathLst>
                <a:path w="665" h="1131" extrusionOk="0">
                  <a:moveTo>
                    <a:pt x="0" y="0"/>
                  </a:moveTo>
                  <a:lnTo>
                    <a:pt x="665" y="0"/>
                  </a:lnTo>
                  <a:lnTo>
                    <a:pt x="665" y="1131"/>
                  </a:lnTo>
                  <a:lnTo>
                    <a:pt x="0" y="1131"/>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44" name="Google Shape;2644;p30">
              <a:extLst>
                <a:ext uri="{FF2B5EF4-FFF2-40B4-BE49-F238E27FC236}">
                  <a16:creationId xmlns:a16="http://schemas.microsoft.com/office/drawing/2014/main" id="{A93C727A-C547-8A1F-0788-6F580122D721}"/>
                </a:ext>
              </a:extLst>
            </p:cNvPr>
            <p:cNvSpPr/>
            <p:nvPr/>
          </p:nvSpPr>
          <p:spPr>
            <a:xfrm flipH="1">
              <a:off x="7886508" y="5048825"/>
              <a:ext cx="239400" cy="94677"/>
            </a:xfrm>
            <a:custGeom>
              <a:avLst/>
              <a:gdLst/>
              <a:ahLst/>
              <a:cxnLst/>
              <a:rect l="l" t="t" r="r" b="b"/>
              <a:pathLst>
                <a:path w="665" h="1620" extrusionOk="0">
                  <a:moveTo>
                    <a:pt x="0" y="0"/>
                  </a:moveTo>
                  <a:lnTo>
                    <a:pt x="665" y="0"/>
                  </a:lnTo>
                  <a:lnTo>
                    <a:pt x="665" y="1620"/>
                  </a:lnTo>
                  <a:lnTo>
                    <a:pt x="0" y="1620"/>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45" name="Google Shape;2645;p30">
              <a:extLst>
                <a:ext uri="{FF2B5EF4-FFF2-40B4-BE49-F238E27FC236}">
                  <a16:creationId xmlns:a16="http://schemas.microsoft.com/office/drawing/2014/main" id="{B74FE085-3849-F0D1-6C55-09CD027C7524}"/>
                </a:ext>
              </a:extLst>
            </p:cNvPr>
            <p:cNvSpPr/>
            <p:nvPr/>
          </p:nvSpPr>
          <p:spPr>
            <a:xfrm flipH="1">
              <a:off x="7587707" y="5020539"/>
              <a:ext cx="239760" cy="122963"/>
            </a:xfrm>
            <a:custGeom>
              <a:avLst/>
              <a:gdLst/>
              <a:ahLst/>
              <a:cxnLst/>
              <a:rect l="l" t="t" r="r" b="b"/>
              <a:pathLst>
                <a:path w="666" h="2104" extrusionOk="0">
                  <a:moveTo>
                    <a:pt x="0" y="0"/>
                  </a:moveTo>
                  <a:lnTo>
                    <a:pt x="666" y="0"/>
                  </a:lnTo>
                  <a:lnTo>
                    <a:pt x="666" y="2104"/>
                  </a:lnTo>
                  <a:lnTo>
                    <a:pt x="0" y="2104"/>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46" name="Google Shape;2646;p30">
              <a:extLst>
                <a:ext uri="{FF2B5EF4-FFF2-40B4-BE49-F238E27FC236}">
                  <a16:creationId xmlns:a16="http://schemas.microsoft.com/office/drawing/2014/main" id="{68F8BF5C-B1BB-80E7-CA02-5B5CB0E8B497}"/>
                </a:ext>
              </a:extLst>
            </p:cNvPr>
            <p:cNvSpPr/>
            <p:nvPr/>
          </p:nvSpPr>
          <p:spPr>
            <a:xfrm flipH="1">
              <a:off x="7289267" y="5009493"/>
              <a:ext cx="239400" cy="134009"/>
            </a:xfrm>
            <a:custGeom>
              <a:avLst/>
              <a:gdLst/>
              <a:ahLst/>
              <a:cxnLst/>
              <a:rect l="l" t="t" r="r" b="b"/>
              <a:pathLst>
                <a:path w="665" h="2293" extrusionOk="0">
                  <a:moveTo>
                    <a:pt x="0" y="0"/>
                  </a:moveTo>
                  <a:lnTo>
                    <a:pt x="665" y="0"/>
                  </a:lnTo>
                  <a:lnTo>
                    <a:pt x="665" y="2293"/>
                  </a:lnTo>
                  <a:lnTo>
                    <a:pt x="0" y="229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47" name="Google Shape;2647;p30">
              <a:extLst>
                <a:ext uri="{FF2B5EF4-FFF2-40B4-BE49-F238E27FC236}">
                  <a16:creationId xmlns:a16="http://schemas.microsoft.com/office/drawing/2014/main" id="{6EB1D8B8-FF54-62CD-3000-573402BA4A82}"/>
                </a:ext>
              </a:extLst>
            </p:cNvPr>
            <p:cNvSpPr/>
            <p:nvPr/>
          </p:nvSpPr>
          <p:spPr>
            <a:xfrm flipH="1">
              <a:off x="6692025" y="4988980"/>
              <a:ext cx="239400" cy="154522"/>
            </a:xfrm>
            <a:custGeom>
              <a:avLst/>
              <a:gdLst/>
              <a:ahLst/>
              <a:cxnLst/>
              <a:rect l="l" t="t" r="r" b="b"/>
              <a:pathLst>
                <a:path w="665" h="2644" extrusionOk="0">
                  <a:moveTo>
                    <a:pt x="0" y="0"/>
                  </a:moveTo>
                  <a:lnTo>
                    <a:pt x="665" y="0"/>
                  </a:lnTo>
                  <a:lnTo>
                    <a:pt x="665" y="2644"/>
                  </a:lnTo>
                  <a:lnTo>
                    <a:pt x="0" y="2644"/>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48" name="Google Shape;2648;p30">
              <a:extLst>
                <a:ext uri="{FF2B5EF4-FFF2-40B4-BE49-F238E27FC236}">
                  <a16:creationId xmlns:a16="http://schemas.microsoft.com/office/drawing/2014/main" id="{43E130AC-66ED-BC1A-42E6-6490CECE5408}"/>
                </a:ext>
              </a:extLst>
            </p:cNvPr>
            <p:cNvSpPr/>
            <p:nvPr/>
          </p:nvSpPr>
          <p:spPr>
            <a:xfrm flipH="1">
              <a:off x="6094784" y="4980623"/>
              <a:ext cx="239400" cy="162879"/>
            </a:xfrm>
            <a:custGeom>
              <a:avLst/>
              <a:gdLst/>
              <a:ahLst/>
              <a:cxnLst/>
              <a:rect l="l" t="t" r="r" b="b"/>
              <a:pathLst>
                <a:path w="665" h="2787" extrusionOk="0">
                  <a:moveTo>
                    <a:pt x="0" y="0"/>
                  </a:moveTo>
                  <a:lnTo>
                    <a:pt x="665" y="0"/>
                  </a:lnTo>
                  <a:lnTo>
                    <a:pt x="665" y="2787"/>
                  </a:lnTo>
                  <a:lnTo>
                    <a:pt x="0" y="2787"/>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49" name="Google Shape;2649;p30">
              <a:extLst>
                <a:ext uri="{FF2B5EF4-FFF2-40B4-BE49-F238E27FC236}">
                  <a16:creationId xmlns:a16="http://schemas.microsoft.com/office/drawing/2014/main" id="{F7755EF1-DE5B-F85F-679F-6A2F98125D12}"/>
                </a:ext>
              </a:extLst>
            </p:cNvPr>
            <p:cNvSpPr/>
            <p:nvPr/>
          </p:nvSpPr>
          <p:spPr>
            <a:xfrm flipH="1">
              <a:off x="5795983" y="4966948"/>
              <a:ext cx="239400" cy="176555"/>
            </a:xfrm>
            <a:custGeom>
              <a:avLst/>
              <a:gdLst/>
              <a:ahLst/>
              <a:cxnLst/>
              <a:rect l="l" t="t" r="r" b="b"/>
              <a:pathLst>
                <a:path w="665" h="3021" extrusionOk="0">
                  <a:moveTo>
                    <a:pt x="0" y="0"/>
                  </a:moveTo>
                  <a:lnTo>
                    <a:pt x="665" y="0"/>
                  </a:lnTo>
                  <a:lnTo>
                    <a:pt x="665" y="3021"/>
                  </a:lnTo>
                  <a:lnTo>
                    <a:pt x="0" y="3021"/>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50" name="Google Shape;2650;p30">
              <a:extLst>
                <a:ext uri="{FF2B5EF4-FFF2-40B4-BE49-F238E27FC236}">
                  <a16:creationId xmlns:a16="http://schemas.microsoft.com/office/drawing/2014/main" id="{8693C091-218E-557E-7753-3A0722A52888}"/>
                </a:ext>
              </a:extLst>
            </p:cNvPr>
            <p:cNvSpPr/>
            <p:nvPr/>
          </p:nvSpPr>
          <p:spPr>
            <a:xfrm flipH="1">
              <a:off x="5497542" y="4938486"/>
              <a:ext cx="239400" cy="205016"/>
            </a:xfrm>
            <a:custGeom>
              <a:avLst/>
              <a:gdLst/>
              <a:ahLst/>
              <a:cxnLst/>
              <a:rect l="l" t="t" r="r" b="b"/>
              <a:pathLst>
                <a:path w="665" h="3508" extrusionOk="0">
                  <a:moveTo>
                    <a:pt x="0" y="0"/>
                  </a:moveTo>
                  <a:lnTo>
                    <a:pt x="665" y="0"/>
                  </a:lnTo>
                  <a:lnTo>
                    <a:pt x="665" y="3508"/>
                  </a:lnTo>
                  <a:lnTo>
                    <a:pt x="0" y="3508"/>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51" name="Google Shape;2651;p30">
              <a:extLst>
                <a:ext uri="{FF2B5EF4-FFF2-40B4-BE49-F238E27FC236}">
                  <a16:creationId xmlns:a16="http://schemas.microsoft.com/office/drawing/2014/main" id="{91C78A62-83D1-715D-B50A-7143B0B70CA3}"/>
                </a:ext>
              </a:extLst>
            </p:cNvPr>
            <p:cNvSpPr/>
            <p:nvPr/>
          </p:nvSpPr>
          <p:spPr>
            <a:xfrm flipH="1">
              <a:off x="5198742" y="4945207"/>
              <a:ext cx="239400" cy="198295"/>
            </a:xfrm>
            <a:custGeom>
              <a:avLst/>
              <a:gdLst/>
              <a:ahLst/>
              <a:cxnLst/>
              <a:rect l="l" t="t" r="r" b="b"/>
              <a:pathLst>
                <a:path w="665" h="3393" extrusionOk="0">
                  <a:moveTo>
                    <a:pt x="0" y="0"/>
                  </a:moveTo>
                  <a:lnTo>
                    <a:pt x="665" y="0"/>
                  </a:lnTo>
                  <a:lnTo>
                    <a:pt x="665" y="3393"/>
                  </a:lnTo>
                  <a:lnTo>
                    <a:pt x="0" y="339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52" name="Google Shape;2652;p30">
              <a:extLst>
                <a:ext uri="{FF2B5EF4-FFF2-40B4-BE49-F238E27FC236}">
                  <a16:creationId xmlns:a16="http://schemas.microsoft.com/office/drawing/2014/main" id="{5DAB42E9-FABC-B209-C68E-A8264E056337}"/>
                </a:ext>
              </a:extLst>
            </p:cNvPr>
            <p:cNvSpPr/>
            <p:nvPr/>
          </p:nvSpPr>
          <p:spPr>
            <a:xfrm flipH="1">
              <a:off x="4899941" y="4929545"/>
              <a:ext cx="239400" cy="213958"/>
            </a:xfrm>
            <a:custGeom>
              <a:avLst/>
              <a:gdLst/>
              <a:ahLst/>
              <a:cxnLst/>
              <a:rect l="l" t="t" r="r" b="b"/>
              <a:pathLst>
                <a:path w="665" h="3661" extrusionOk="0">
                  <a:moveTo>
                    <a:pt x="0" y="0"/>
                  </a:moveTo>
                  <a:lnTo>
                    <a:pt x="665" y="0"/>
                  </a:lnTo>
                  <a:lnTo>
                    <a:pt x="665" y="3661"/>
                  </a:lnTo>
                  <a:lnTo>
                    <a:pt x="0" y="3661"/>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53" name="Google Shape;2653;p30">
              <a:extLst>
                <a:ext uri="{FF2B5EF4-FFF2-40B4-BE49-F238E27FC236}">
                  <a16:creationId xmlns:a16="http://schemas.microsoft.com/office/drawing/2014/main" id="{20D96542-719D-494B-6046-7F18B8EB4B1B}"/>
                </a:ext>
              </a:extLst>
            </p:cNvPr>
            <p:cNvSpPr/>
            <p:nvPr/>
          </p:nvSpPr>
          <p:spPr>
            <a:xfrm flipH="1">
              <a:off x="4601500" y="4884626"/>
              <a:ext cx="239400" cy="258876"/>
            </a:xfrm>
            <a:custGeom>
              <a:avLst/>
              <a:gdLst/>
              <a:ahLst/>
              <a:cxnLst/>
              <a:rect l="l" t="t" r="r" b="b"/>
              <a:pathLst>
                <a:path w="665" h="3868" extrusionOk="0">
                  <a:moveTo>
                    <a:pt x="0" y="0"/>
                  </a:moveTo>
                  <a:lnTo>
                    <a:pt x="665" y="0"/>
                  </a:lnTo>
                  <a:lnTo>
                    <a:pt x="665" y="3868"/>
                  </a:lnTo>
                  <a:lnTo>
                    <a:pt x="0" y="3868"/>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54" name="Google Shape;2654;p30">
              <a:extLst>
                <a:ext uri="{FF2B5EF4-FFF2-40B4-BE49-F238E27FC236}">
                  <a16:creationId xmlns:a16="http://schemas.microsoft.com/office/drawing/2014/main" id="{91A88EAB-9D5B-13AE-BB09-3DE90FF4C7B2}"/>
                </a:ext>
              </a:extLst>
            </p:cNvPr>
            <p:cNvSpPr/>
            <p:nvPr/>
          </p:nvSpPr>
          <p:spPr>
            <a:xfrm flipH="1">
              <a:off x="6990466" y="5026208"/>
              <a:ext cx="239400" cy="117294"/>
            </a:xfrm>
            <a:custGeom>
              <a:avLst/>
              <a:gdLst/>
              <a:ahLst/>
              <a:cxnLst/>
              <a:rect l="l" t="t" r="r" b="b"/>
              <a:pathLst>
                <a:path w="665" h="2007" extrusionOk="0">
                  <a:moveTo>
                    <a:pt x="0" y="0"/>
                  </a:moveTo>
                  <a:lnTo>
                    <a:pt x="665" y="0"/>
                  </a:lnTo>
                  <a:lnTo>
                    <a:pt x="665" y="2007"/>
                  </a:lnTo>
                  <a:lnTo>
                    <a:pt x="0" y="2007"/>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55" name="Google Shape;2655;p30">
              <a:extLst>
                <a:ext uri="{FF2B5EF4-FFF2-40B4-BE49-F238E27FC236}">
                  <a16:creationId xmlns:a16="http://schemas.microsoft.com/office/drawing/2014/main" id="{F22DD286-7B18-4249-8669-01D1905DC14D}"/>
                </a:ext>
              </a:extLst>
            </p:cNvPr>
            <p:cNvSpPr/>
            <p:nvPr/>
          </p:nvSpPr>
          <p:spPr>
            <a:xfrm flipH="1">
              <a:off x="6393584" y="5013584"/>
              <a:ext cx="239400" cy="129918"/>
            </a:xfrm>
            <a:custGeom>
              <a:avLst/>
              <a:gdLst/>
              <a:ahLst/>
              <a:cxnLst/>
              <a:rect l="l" t="t" r="r" b="b"/>
              <a:pathLst>
                <a:path w="665" h="2223" extrusionOk="0">
                  <a:moveTo>
                    <a:pt x="0" y="0"/>
                  </a:moveTo>
                  <a:lnTo>
                    <a:pt x="665" y="0"/>
                  </a:lnTo>
                  <a:lnTo>
                    <a:pt x="665" y="2223"/>
                  </a:lnTo>
                  <a:lnTo>
                    <a:pt x="0" y="222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2656" name="Google Shape;2656;p30">
            <a:extLst>
              <a:ext uri="{FF2B5EF4-FFF2-40B4-BE49-F238E27FC236}">
                <a16:creationId xmlns:a16="http://schemas.microsoft.com/office/drawing/2014/main" id="{B1716CF2-A16B-50AC-A4BC-16535D7B6D51}"/>
              </a:ext>
            </a:extLst>
          </p:cNvPr>
          <p:cNvGrpSpPr/>
          <p:nvPr/>
        </p:nvGrpSpPr>
        <p:grpSpPr>
          <a:xfrm>
            <a:off x="122025" y="5036324"/>
            <a:ext cx="4420450" cy="107173"/>
            <a:chOff x="122000" y="4917447"/>
            <a:chExt cx="4420450" cy="226056"/>
          </a:xfrm>
        </p:grpSpPr>
        <p:sp>
          <p:nvSpPr>
            <p:cNvPr id="2657" name="Google Shape;2657;p30">
              <a:extLst>
                <a:ext uri="{FF2B5EF4-FFF2-40B4-BE49-F238E27FC236}">
                  <a16:creationId xmlns:a16="http://schemas.microsoft.com/office/drawing/2014/main" id="{19318CBF-7756-E1E3-4507-797E3268FE8E}"/>
                </a:ext>
              </a:extLst>
            </p:cNvPr>
            <p:cNvSpPr/>
            <p:nvPr/>
          </p:nvSpPr>
          <p:spPr>
            <a:xfrm>
              <a:off x="122000" y="5120767"/>
              <a:ext cx="239400" cy="22734"/>
            </a:xfrm>
            <a:custGeom>
              <a:avLst/>
              <a:gdLst/>
              <a:ahLst/>
              <a:cxnLst/>
              <a:rect l="l" t="t" r="r" b="b"/>
              <a:pathLst>
                <a:path w="665" h="389" extrusionOk="0">
                  <a:moveTo>
                    <a:pt x="0" y="0"/>
                  </a:moveTo>
                  <a:lnTo>
                    <a:pt x="665" y="0"/>
                  </a:lnTo>
                  <a:lnTo>
                    <a:pt x="665" y="389"/>
                  </a:lnTo>
                  <a:lnTo>
                    <a:pt x="0" y="389"/>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58" name="Google Shape;2658;p30">
              <a:extLst>
                <a:ext uri="{FF2B5EF4-FFF2-40B4-BE49-F238E27FC236}">
                  <a16:creationId xmlns:a16="http://schemas.microsoft.com/office/drawing/2014/main" id="{37186EE9-B678-60C2-CD4E-7808C55F5E83}"/>
                </a:ext>
              </a:extLst>
            </p:cNvPr>
            <p:cNvSpPr/>
            <p:nvPr/>
          </p:nvSpPr>
          <p:spPr>
            <a:xfrm>
              <a:off x="420441" y="5093416"/>
              <a:ext cx="239400" cy="50085"/>
            </a:xfrm>
            <a:custGeom>
              <a:avLst/>
              <a:gdLst/>
              <a:ahLst/>
              <a:cxnLst/>
              <a:rect l="l" t="t" r="r" b="b"/>
              <a:pathLst>
                <a:path w="665" h="857" extrusionOk="0">
                  <a:moveTo>
                    <a:pt x="0" y="0"/>
                  </a:moveTo>
                  <a:lnTo>
                    <a:pt x="665" y="0"/>
                  </a:lnTo>
                  <a:lnTo>
                    <a:pt x="665" y="857"/>
                  </a:lnTo>
                  <a:lnTo>
                    <a:pt x="0" y="857"/>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59" name="Google Shape;2659;p30">
              <a:extLst>
                <a:ext uri="{FF2B5EF4-FFF2-40B4-BE49-F238E27FC236}">
                  <a16:creationId xmlns:a16="http://schemas.microsoft.com/office/drawing/2014/main" id="{77DED2F9-0241-BBAB-8DDA-624AAFAFBDE6}"/>
                </a:ext>
              </a:extLst>
            </p:cNvPr>
            <p:cNvSpPr/>
            <p:nvPr/>
          </p:nvSpPr>
          <p:spPr>
            <a:xfrm>
              <a:off x="719241" y="5077403"/>
              <a:ext cx="239400" cy="66098"/>
            </a:xfrm>
            <a:custGeom>
              <a:avLst/>
              <a:gdLst/>
              <a:ahLst/>
              <a:cxnLst/>
              <a:rect l="l" t="t" r="r" b="b"/>
              <a:pathLst>
                <a:path w="665" h="1131" extrusionOk="0">
                  <a:moveTo>
                    <a:pt x="0" y="0"/>
                  </a:moveTo>
                  <a:lnTo>
                    <a:pt x="665" y="0"/>
                  </a:lnTo>
                  <a:lnTo>
                    <a:pt x="665" y="1131"/>
                  </a:lnTo>
                  <a:lnTo>
                    <a:pt x="0" y="113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60" name="Google Shape;2660;p30">
              <a:extLst>
                <a:ext uri="{FF2B5EF4-FFF2-40B4-BE49-F238E27FC236}">
                  <a16:creationId xmlns:a16="http://schemas.microsoft.com/office/drawing/2014/main" id="{ED3D2EBE-2B5A-B31C-464A-DC5D5E5E8ECC}"/>
                </a:ext>
              </a:extLst>
            </p:cNvPr>
            <p:cNvSpPr/>
            <p:nvPr/>
          </p:nvSpPr>
          <p:spPr>
            <a:xfrm>
              <a:off x="1018042" y="5048825"/>
              <a:ext cx="239400" cy="94677"/>
            </a:xfrm>
            <a:custGeom>
              <a:avLst/>
              <a:gdLst/>
              <a:ahLst/>
              <a:cxnLst/>
              <a:rect l="l" t="t" r="r" b="b"/>
              <a:pathLst>
                <a:path w="665" h="1620" extrusionOk="0">
                  <a:moveTo>
                    <a:pt x="0" y="0"/>
                  </a:moveTo>
                  <a:lnTo>
                    <a:pt x="665" y="0"/>
                  </a:lnTo>
                  <a:lnTo>
                    <a:pt x="665" y="1620"/>
                  </a:lnTo>
                  <a:lnTo>
                    <a:pt x="0" y="1620"/>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61" name="Google Shape;2661;p30">
              <a:extLst>
                <a:ext uri="{FF2B5EF4-FFF2-40B4-BE49-F238E27FC236}">
                  <a16:creationId xmlns:a16="http://schemas.microsoft.com/office/drawing/2014/main" id="{F74BA15B-9B04-1761-CA2C-C20781897EB2}"/>
                </a:ext>
              </a:extLst>
            </p:cNvPr>
            <p:cNvSpPr/>
            <p:nvPr/>
          </p:nvSpPr>
          <p:spPr>
            <a:xfrm>
              <a:off x="1316483" y="5020539"/>
              <a:ext cx="239760" cy="122963"/>
            </a:xfrm>
            <a:custGeom>
              <a:avLst/>
              <a:gdLst/>
              <a:ahLst/>
              <a:cxnLst/>
              <a:rect l="l" t="t" r="r" b="b"/>
              <a:pathLst>
                <a:path w="666" h="2104" extrusionOk="0">
                  <a:moveTo>
                    <a:pt x="0" y="0"/>
                  </a:moveTo>
                  <a:lnTo>
                    <a:pt x="666" y="0"/>
                  </a:lnTo>
                  <a:lnTo>
                    <a:pt x="666" y="2104"/>
                  </a:lnTo>
                  <a:lnTo>
                    <a:pt x="0" y="210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62" name="Google Shape;2662;p30">
              <a:extLst>
                <a:ext uri="{FF2B5EF4-FFF2-40B4-BE49-F238E27FC236}">
                  <a16:creationId xmlns:a16="http://schemas.microsoft.com/office/drawing/2014/main" id="{38B5EAEC-CD54-FD04-1A9B-2610302C9CDF}"/>
                </a:ext>
              </a:extLst>
            </p:cNvPr>
            <p:cNvSpPr/>
            <p:nvPr/>
          </p:nvSpPr>
          <p:spPr>
            <a:xfrm>
              <a:off x="1615283" y="5009493"/>
              <a:ext cx="239400" cy="134009"/>
            </a:xfrm>
            <a:custGeom>
              <a:avLst/>
              <a:gdLst/>
              <a:ahLst/>
              <a:cxnLst/>
              <a:rect l="l" t="t" r="r" b="b"/>
              <a:pathLst>
                <a:path w="665" h="2293" extrusionOk="0">
                  <a:moveTo>
                    <a:pt x="0" y="0"/>
                  </a:moveTo>
                  <a:lnTo>
                    <a:pt x="665" y="0"/>
                  </a:lnTo>
                  <a:lnTo>
                    <a:pt x="665" y="2293"/>
                  </a:lnTo>
                  <a:lnTo>
                    <a:pt x="0" y="229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63" name="Google Shape;2663;p30">
              <a:extLst>
                <a:ext uri="{FF2B5EF4-FFF2-40B4-BE49-F238E27FC236}">
                  <a16:creationId xmlns:a16="http://schemas.microsoft.com/office/drawing/2014/main" id="{CA58D132-98FC-F008-C0B2-F3FD9FC06545}"/>
                </a:ext>
              </a:extLst>
            </p:cNvPr>
            <p:cNvSpPr/>
            <p:nvPr/>
          </p:nvSpPr>
          <p:spPr>
            <a:xfrm>
              <a:off x="2212525" y="4988980"/>
              <a:ext cx="239400" cy="154522"/>
            </a:xfrm>
            <a:custGeom>
              <a:avLst/>
              <a:gdLst/>
              <a:ahLst/>
              <a:cxnLst/>
              <a:rect l="l" t="t" r="r" b="b"/>
              <a:pathLst>
                <a:path w="665" h="2644" extrusionOk="0">
                  <a:moveTo>
                    <a:pt x="0" y="0"/>
                  </a:moveTo>
                  <a:lnTo>
                    <a:pt x="665" y="0"/>
                  </a:lnTo>
                  <a:lnTo>
                    <a:pt x="665" y="2644"/>
                  </a:lnTo>
                  <a:lnTo>
                    <a:pt x="0" y="264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64" name="Google Shape;2664;p30">
              <a:extLst>
                <a:ext uri="{FF2B5EF4-FFF2-40B4-BE49-F238E27FC236}">
                  <a16:creationId xmlns:a16="http://schemas.microsoft.com/office/drawing/2014/main" id="{69B95CF4-9550-5C2F-85A2-ED5E31596447}"/>
                </a:ext>
              </a:extLst>
            </p:cNvPr>
            <p:cNvSpPr/>
            <p:nvPr/>
          </p:nvSpPr>
          <p:spPr>
            <a:xfrm>
              <a:off x="2809766" y="4980623"/>
              <a:ext cx="239400" cy="162879"/>
            </a:xfrm>
            <a:custGeom>
              <a:avLst/>
              <a:gdLst/>
              <a:ahLst/>
              <a:cxnLst/>
              <a:rect l="l" t="t" r="r" b="b"/>
              <a:pathLst>
                <a:path w="665" h="2787" extrusionOk="0">
                  <a:moveTo>
                    <a:pt x="0" y="0"/>
                  </a:moveTo>
                  <a:lnTo>
                    <a:pt x="665" y="0"/>
                  </a:lnTo>
                  <a:lnTo>
                    <a:pt x="665" y="2787"/>
                  </a:lnTo>
                  <a:lnTo>
                    <a:pt x="0" y="2787"/>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65" name="Google Shape;2665;p30">
              <a:extLst>
                <a:ext uri="{FF2B5EF4-FFF2-40B4-BE49-F238E27FC236}">
                  <a16:creationId xmlns:a16="http://schemas.microsoft.com/office/drawing/2014/main" id="{1B7CF3DA-6FA4-8F29-FACC-D330B7321CFC}"/>
                </a:ext>
              </a:extLst>
            </p:cNvPr>
            <p:cNvSpPr/>
            <p:nvPr/>
          </p:nvSpPr>
          <p:spPr>
            <a:xfrm>
              <a:off x="3108567" y="4966948"/>
              <a:ext cx="239400" cy="176555"/>
            </a:xfrm>
            <a:custGeom>
              <a:avLst/>
              <a:gdLst/>
              <a:ahLst/>
              <a:cxnLst/>
              <a:rect l="l" t="t" r="r" b="b"/>
              <a:pathLst>
                <a:path w="665" h="3021" extrusionOk="0">
                  <a:moveTo>
                    <a:pt x="0" y="0"/>
                  </a:moveTo>
                  <a:lnTo>
                    <a:pt x="665" y="0"/>
                  </a:lnTo>
                  <a:lnTo>
                    <a:pt x="665" y="3021"/>
                  </a:lnTo>
                  <a:lnTo>
                    <a:pt x="0" y="302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66" name="Google Shape;2666;p30">
              <a:extLst>
                <a:ext uri="{FF2B5EF4-FFF2-40B4-BE49-F238E27FC236}">
                  <a16:creationId xmlns:a16="http://schemas.microsoft.com/office/drawing/2014/main" id="{44F8AEFE-F4BB-8791-35CC-8D0F6618579F}"/>
                </a:ext>
              </a:extLst>
            </p:cNvPr>
            <p:cNvSpPr/>
            <p:nvPr/>
          </p:nvSpPr>
          <p:spPr>
            <a:xfrm>
              <a:off x="3407008" y="4938486"/>
              <a:ext cx="239400" cy="205016"/>
            </a:xfrm>
            <a:custGeom>
              <a:avLst/>
              <a:gdLst/>
              <a:ahLst/>
              <a:cxnLst/>
              <a:rect l="l" t="t" r="r" b="b"/>
              <a:pathLst>
                <a:path w="665" h="3508" extrusionOk="0">
                  <a:moveTo>
                    <a:pt x="0" y="0"/>
                  </a:moveTo>
                  <a:lnTo>
                    <a:pt x="665" y="0"/>
                  </a:lnTo>
                  <a:lnTo>
                    <a:pt x="665" y="3508"/>
                  </a:lnTo>
                  <a:lnTo>
                    <a:pt x="0" y="3508"/>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67" name="Google Shape;2667;p30">
              <a:extLst>
                <a:ext uri="{FF2B5EF4-FFF2-40B4-BE49-F238E27FC236}">
                  <a16:creationId xmlns:a16="http://schemas.microsoft.com/office/drawing/2014/main" id="{F9AA4BCC-4FE0-A7B4-CEFD-BF14E1E901F7}"/>
                </a:ext>
              </a:extLst>
            </p:cNvPr>
            <p:cNvSpPr/>
            <p:nvPr/>
          </p:nvSpPr>
          <p:spPr>
            <a:xfrm>
              <a:off x="3705808" y="4945207"/>
              <a:ext cx="239400" cy="198295"/>
            </a:xfrm>
            <a:custGeom>
              <a:avLst/>
              <a:gdLst/>
              <a:ahLst/>
              <a:cxnLst/>
              <a:rect l="l" t="t" r="r" b="b"/>
              <a:pathLst>
                <a:path w="665" h="3393" extrusionOk="0">
                  <a:moveTo>
                    <a:pt x="0" y="0"/>
                  </a:moveTo>
                  <a:lnTo>
                    <a:pt x="665" y="0"/>
                  </a:lnTo>
                  <a:lnTo>
                    <a:pt x="665" y="3393"/>
                  </a:lnTo>
                  <a:lnTo>
                    <a:pt x="0" y="339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68" name="Google Shape;2668;p30">
              <a:extLst>
                <a:ext uri="{FF2B5EF4-FFF2-40B4-BE49-F238E27FC236}">
                  <a16:creationId xmlns:a16="http://schemas.microsoft.com/office/drawing/2014/main" id="{ADBA7445-D89C-47B2-B7D3-EAB700D0470C}"/>
                </a:ext>
              </a:extLst>
            </p:cNvPr>
            <p:cNvSpPr/>
            <p:nvPr/>
          </p:nvSpPr>
          <p:spPr>
            <a:xfrm>
              <a:off x="4004609" y="4929545"/>
              <a:ext cx="239400" cy="213958"/>
            </a:xfrm>
            <a:custGeom>
              <a:avLst/>
              <a:gdLst/>
              <a:ahLst/>
              <a:cxnLst/>
              <a:rect l="l" t="t" r="r" b="b"/>
              <a:pathLst>
                <a:path w="665" h="3661" extrusionOk="0">
                  <a:moveTo>
                    <a:pt x="0" y="0"/>
                  </a:moveTo>
                  <a:lnTo>
                    <a:pt x="665" y="0"/>
                  </a:lnTo>
                  <a:lnTo>
                    <a:pt x="665" y="3661"/>
                  </a:lnTo>
                  <a:lnTo>
                    <a:pt x="0" y="366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69" name="Google Shape;2669;p30">
              <a:extLst>
                <a:ext uri="{FF2B5EF4-FFF2-40B4-BE49-F238E27FC236}">
                  <a16:creationId xmlns:a16="http://schemas.microsoft.com/office/drawing/2014/main" id="{91332361-CF48-6B44-ED30-02DE8CEB3396}"/>
                </a:ext>
              </a:extLst>
            </p:cNvPr>
            <p:cNvSpPr/>
            <p:nvPr/>
          </p:nvSpPr>
          <p:spPr>
            <a:xfrm>
              <a:off x="4303050" y="4917447"/>
              <a:ext cx="239400" cy="226056"/>
            </a:xfrm>
            <a:custGeom>
              <a:avLst/>
              <a:gdLst/>
              <a:ahLst/>
              <a:cxnLst/>
              <a:rect l="l" t="t" r="r" b="b"/>
              <a:pathLst>
                <a:path w="665" h="3868" extrusionOk="0">
                  <a:moveTo>
                    <a:pt x="0" y="0"/>
                  </a:moveTo>
                  <a:lnTo>
                    <a:pt x="665" y="0"/>
                  </a:lnTo>
                  <a:lnTo>
                    <a:pt x="665" y="3868"/>
                  </a:lnTo>
                  <a:lnTo>
                    <a:pt x="0" y="3868"/>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70" name="Google Shape;2670;p30">
              <a:extLst>
                <a:ext uri="{FF2B5EF4-FFF2-40B4-BE49-F238E27FC236}">
                  <a16:creationId xmlns:a16="http://schemas.microsoft.com/office/drawing/2014/main" id="{8BEF2366-296F-E609-3C3F-1F5AF68EE4C5}"/>
                </a:ext>
              </a:extLst>
            </p:cNvPr>
            <p:cNvSpPr/>
            <p:nvPr/>
          </p:nvSpPr>
          <p:spPr>
            <a:xfrm>
              <a:off x="1914084" y="5026208"/>
              <a:ext cx="239400" cy="117294"/>
            </a:xfrm>
            <a:custGeom>
              <a:avLst/>
              <a:gdLst/>
              <a:ahLst/>
              <a:cxnLst/>
              <a:rect l="l" t="t" r="r" b="b"/>
              <a:pathLst>
                <a:path w="665" h="2007" extrusionOk="0">
                  <a:moveTo>
                    <a:pt x="0" y="0"/>
                  </a:moveTo>
                  <a:lnTo>
                    <a:pt x="665" y="0"/>
                  </a:lnTo>
                  <a:lnTo>
                    <a:pt x="665" y="2007"/>
                  </a:lnTo>
                  <a:lnTo>
                    <a:pt x="0" y="2007"/>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71" name="Google Shape;2671;p30">
              <a:extLst>
                <a:ext uri="{FF2B5EF4-FFF2-40B4-BE49-F238E27FC236}">
                  <a16:creationId xmlns:a16="http://schemas.microsoft.com/office/drawing/2014/main" id="{8B8B731E-84DE-98CE-3730-EA88B5D5A11D}"/>
                </a:ext>
              </a:extLst>
            </p:cNvPr>
            <p:cNvSpPr/>
            <p:nvPr/>
          </p:nvSpPr>
          <p:spPr>
            <a:xfrm>
              <a:off x="2510966" y="5013584"/>
              <a:ext cx="239400" cy="129918"/>
            </a:xfrm>
            <a:custGeom>
              <a:avLst/>
              <a:gdLst/>
              <a:ahLst/>
              <a:cxnLst/>
              <a:rect l="l" t="t" r="r" b="b"/>
              <a:pathLst>
                <a:path w="665" h="2223" extrusionOk="0">
                  <a:moveTo>
                    <a:pt x="0" y="0"/>
                  </a:moveTo>
                  <a:lnTo>
                    <a:pt x="665" y="0"/>
                  </a:lnTo>
                  <a:lnTo>
                    <a:pt x="665" y="2223"/>
                  </a:lnTo>
                  <a:lnTo>
                    <a:pt x="0" y="222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2672" name="Google Shape;2672;p30">
            <a:extLst>
              <a:ext uri="{FF2B5EF4-FFF2-40B4-BE49-F238E27FC236}">
                <a16:creationId xmlns:a16="http://schemas.microsoft.com/office/drawing/2014/main" id="{6D4BC5AF-DCAD-2C27-7F1D-98B5F2F02FB4}"/>
              </a:ext>
            </a:extLst>
          </p:cNvPr>
          <p:cNvGrpSpPr/>
          <p:nvPr/>
        </p:nvGrpSpPr>
        <p:grpSpPr>
          <a:xfrm>
            <a:off x="4601525" y="5020763"/>
            <a:ext cx="4420450" cy="122734"/>
            <a:chOff x="4601500" y="4884626"/>
            <a:chExt cx="4420450" cy="258877"/>
          </a:xfrm>
        </p:grpSpPr>
        <p:sp>
          <p:nvSpPr>
            <p:cNvPr id="2673" name="Google Shape;2673;p30">
              <a:extLst>
                <a:ext uri="{FF2B5EF4-FFF2-40B4-BE49-F238E27FC236}">
                  <a16:creationId xmlns:a16="http://schemas.microsoft.com/office/drawing/2014/main" id="{E0E3FF8F-68D8-9E88-07F3-4A66F09A93BA}"/>
                </a:ext>
              </a:extLst>
            </p:cNvPr>
            <p:cNvSpPr/>
            <p:nvPr/>
          </p:nvSpPr>
          <p:spPr>
            <a:xfrm flipH="1">
              <a:off x="8782550" y="5120767"/>
              <a:ext cx="239400" cy="22734"/>
            </a:xfrm>
            <a:custGeom>
              <a:avLst/>
              <a:gdLst/>
              <a:ahLst/>
              <a:cxnLst/>
              <a:rect l="l" t="t" r="r" b="b"/>
              <a:pathLst>
                <a:path w="665" h="389" extrusionOk="0">
                  <a:moveTo>
                    <a:pt x="0" y="0"/>
                  </a:moveTo>
                  <a:lnTo>
                    <a:pt x="665" y="0"/>
                  </a:lnTo>
                  <a:lnTo>
                    <a:pt x="665" y="389"/>
                  </a:lnTo>
                  <a:lnTo>
                    <a:pt x="0" y="389"/>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74" name="Google Shape;2674;p30">
              <a:extLst>
                <a:ext uri="{FF2B5EF4-FFF2-40B4-BE49-F238E27FC236}">
                  <a16:creationId xmlns:a16="http://schemas.microsoft.com/office/drawing/2014/main" id="{B9D276A9-08DA-4AA4-92A7-AB229168CF95}"/>
                </a:ext>
              </a:extLst>
            </p:cNvPr>
            <p:cNvSpPr/>
            <p:nvPr/>
          </p:nvSpPr>
          <p:spPr>
            <a:xfrm flipH="1">
              <a:off x="8484109" y="5093416"/>
              <a:ext cx="239400" cy="50085"/>
            </a:xfrm>
            <a:custGeom>
              <a:avLst/>
              <a:gdLst/>
              <a:ahLst/>
              <a:cxnLst/>
              <a:rect l="l" t="t" r="r" b="b"/>
              <a:pathLst>
                <a:path w="665" h="857" extrusionOk="0">
                  <a:moveTo>
                    <a:pt x="0" y="0"/>
                  </a:moveTo>
                  <a:lnTo>
                    <a:pt x="665" y="0"/>
                  </a:lnTo>
                  <a:lnTo>
                    <a:pt x="665" y="857"/>
                  </a:lnTo>
                  <a:lnTo>
                    <a:pt x="0" y="857"/>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75" name="Google Shape;2675;p30">
              <a:extLst>
                <a:ext uri="{FF2B5EF4-FFF2-40B4-BE49-F238E27FC236}">
                  <a16:creationId xmlns:a16="http://schemas.microsoft.com/office/drawing/2014/main" id="{DB518425-EACD-9FFD-3605-7BC50B40FD60}"/>
                </a:ext>
              </a:extLst>
            </p:cNvPr>
            <p:cNvSpPr/>
            <p:nvPr/>
          </p:nvSpPr>
          <p:spPr>
            <a:xfrm flipH="1">
              <a:off x="8185309" y="5077403"/>
              <a:ext cx="239400" cy="66098"/>
            </a:xfrm>
            <a:custGeom>
              <a:avLst/>
              <a:gdLst/>
              <a:ahLst/>
              <a:cxnLst/>
              <a:rect l="l" t="t" r="r" b="b"/>
              <a:pathLst>
                <a:path w="665" h="1131" extrusionOk="0">
                  <a:moveTo>
                    <a:pt x="0" y="0"/>
                  </a:moveTo>
                  <a:lnTo>
                    <a:pt x="665" y="0"/>
                  </a:lnTo>
                  <a:lnTo>
                    <a:pt x="665" y="1131"/>
                  </a:lnTo>
                  <a:lnTo>
                    <a:pt x="0" y="113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76" name="Google Shape;2676;p30">
              <a:extLst>
                <a:ext uri="{FF2B5EF4-FFF2-40B4-BE49-F238E27FC236}">
                  <a16:creationId xmlns:a16="http://schemas.microsoft.com/office/drawing/2014/main" id="{8E6B8234-08B8-C1FA-71C1-643D953D8E58}"/>
                </a:ext>
              </a:extLst>
            </p:cNvPr>
            <p:cNvSpPr/>
            <p:nvPr/>
          </p:nvSpPr>
          <p:spPr>
            <a:xfrm flipH="1">
              <a:off x="7886508" y="5048825"/>
              <a:ext cx="239400" cy="94677"/>
            </a:xfrm>
            <a:custGeom>
              <a:avLst/>
              <a:gdLst/>
              <a:ahLst/>
              <a:cxnLst/>
              <a:rect l="l" t="t" r="r" b="b"/>
              <a:pathLst>
                <a:path w="665" h="1620" extrusionOk="0">
                  <a:moveTo>
                    <a:pt x="0" y="0"/>
                  </a:moveTo>
                  <a:lnTo>
                    <a:pt x="665" y="0"/>
                  </a:lnTo>
                  <a:lnTo>
                    <a:pt x="665" y="1620"/>
                  </a:lnTo>
                  <a:lnTo>
                    <a:pt x="0" y="1620"/>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77" name="Google Shape;2677;p30">
              <a:extLst>
                <a:ext uri="{FF2B5EF4-FFF2-40B4-BE49-F238E27FC236}">
                  <a16:creationId xmlns:a16="http://schemas.microsoft.com/office/drawing/2014/main" id="{519DEA9B-7236-4770-03F6-326DE87B2B95}"/>
                </a:ext>
              </a:extLst>
            </p:cNvPr>
            <p:cNvSpPr/>
            <p:nvPr/>
          </p:nvSpPr>
          <p:spPr>
            <a:xfrm flipH="1">
              <a:off x="7587707" y="5020539"/>
              <a:ext cx="239760" cy="122963"/>
            </a:xfrm>
            <a:custGeom>
              <a:avLst/>
              <a:gdLst/>
              <a:ahLst/>
              <a:cxnLst/>
              <a:rect l="l" t="t" r="r" b="b"/>
              <a:pathLst>
                <a:path w="666" h="2104" extrusionOk="0">
                  <a:moveTo>
                    <a:pt x="0" y="0"/>
                  </a:moveTo>
                  <a:lnTo>
                    <a:pt x="666" y="0"/>
                  </a:lnTo>
                  <a:lnTo>
                    <a:pt x="666" y="2104"/>
                  </a:lnTo>
                  <a:lnTo>
                    <a:pt x="0" y="210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78" name="Google Shape;2678;p30">
              <a:extLst>
                <a:ext uri="{FF2B5EF4-FFF2-40B4-BE49-F238E27FC236}">
                  <a16:creationId xmlns:a16="http://schemas.microsoft.com/office/drawing/2014/main" id="{F6BF4B33-B84A-C3AE-A8ED-1CEC454E8CC8}"/>
                </a:ext>
              </a:extLst>
            </p:cNvPr>
            <p:cNvSpPr/>
            <p:nvPr/>
          </p:nvSpPr>
          <p:spPr>
            <a:xfrm flipH="1">
              <a:off x="7289267" y="5009493"/>
              <a:ext cx="239400" cy="134009"/>
            </a:xfrm>
            <a:custGeom>
              <a:avLst/>
              <a:gdLst/>
              <a:ahLst/>
              <a:cxnLst/>
              <a:rect l="l" t="t" r="r" b="b"/>
              <a:pathLst>
                <a:path w="665" h="2293" extrusionOk="0">
                  <a:moveTo>
                    <a:pt x="0" y="0"/>
                  </a:moveTo>
                  <a:lnTo>
                    <a:pt x="665" y="0"/>
                  </a:lnTo>
                  <a:lnTo>
                    <a:pt x="665" y="2293"/>
                  </a:lnTo>
                  <a:lnTo>
                    <a:pt x="0" y="229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79" name="Google Shape;2679;p30">
              <a:extLst>
                <a:ext uri="{FF2B5EF4-FFF2-40B4-BE49-F238E27FC236}">
                  <a16:creationId xmlns:a16="http://schemas.microsoft.com/office/drawing/2014/main" id="{FBFF1186-FD0E-BFE4-A199-5E11C069D8D1}"/>
                </a:ext>
              </a:extLst>
            </p:cNvPr>
            <p:cNvSpPr/>
            <p:nvPr/>
          </p:nvSpPr>
          <p:spPr>
            <a:xfrm flipH="1">
              <a:off x="6692025" y="4988980"/>
              <a:ext cx="239400" cy="154522"/>
            </a:xfrm>
            <a:custGeom>
              <a:avLst/>
              <a:gdLst/>
              <a:ahLst/>
              <a:cxnLst/>
              <a:rect l="l" t="t" r="r" b="b"/>
              <a:pathLst>
                <a:path w="665" h="2644" extrusionOk="0">
                  <a:moveTo>
                    <a:pt x="0" y="0"/>
                  </a:moveTo>
                  <a:lnTo>
                    <a:pt x="665" y="0"/>
                  </a:lnTo>
                  <a:lnTo>
                    <a:pt x="665" y="2644"/>
                  </a:lnTo>
                  <a:lnTo>
                    <a:pt x="0" y="264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80" name="Google Shape;2680;p30">
              <a:extLst>
                <a:ext uri="{FF2B5EF4-FFF2-40B4-BE49-F238E27FC236}">
                  <a16:creationId xmlns:a16="http://schemas.microsoft.com/office/drawing/2014/main" id="{7A62F434-637C-118B-BEEE-429AB228E36F}"/>
                </a:ext>
              </a:extLst>
            </p:cNvPr>
            <p:cNvSpPr/>
            <p:nvPr/>
          </p:nvSpPr>
          <p:spPr>
            <a:xfrm flipH="1">
              <a:off x="6094784" y="4980623"/>
              <a:ext cx="239400" cy="162879"/>
            </a:xfrm>
            <a:custGeom>
              <a:avLst/>
              <a:gdLst/>
              <a:ahLst/>
              <a:cxnLst/>
              <a:rect l="l" t="t" r="r" b="b"/>
              <a:pathLst>
                <a:path w="665" h="2787" extrusionOk="0">
                  <a:moveTo>
                    <a:pt x="0" y="0"/>
                  </a:moveTo>
                  <a:lnTo>
                    <a:pt x="665" y="0"/>
                  </a:lnTo>
                  <a:lnTo>
                    <a:pt x="665" y="2787"/>
                  </a:lnTo>
                  <a:lnTo>
                    <a:pt x="0" y="2787"/>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81" name="Google Shape;2681;p30">
              <a:extLst>
                <a:ext uri="{FF2B5EF4-FFF2-40B4-BE49-F238E27FC236}">
                  <a16:creationId xmlns:a16="http://schemas.microsoft.com/office/drawing/2014/main" id="{E989D655-3E81-D093-E106-5255CDFDBC9F}"/>
                </a:ext>
              </a:extLst>
            </p:cNvPr>
            <p:cNvSpPr/>
            <p:nvPr/>
          </p:nvSpPr>
          <p:spPr>
            <a:xfrm flipH="1">
              <a:off x="5795983" y="4966948"/>
              <a:ext cx="239400" cy="176555"/>
            </a:xfrm>
            <a:custGeom>
              <a:avLst/>
              <a:gdLst/>
              <a:ahLst/>
              <a:cxnLst/>
              <a:rect l="l" t="t" r="r" b="b"/>
              <a:pathLst>
                <a:path w="665" h="3021" extrusionOk="0">
                  <a:moveTo>
                    <a:pt x="0" y="0"/>
                  </a:moveTo>
                  <a:lnTo>
                    <a:pt x="665" y="0"/>
                  </a:lnTo>
                  <a:lnTo>
                    <a:pt x="665" y="3021"/>
                  </a:lnTo>
                  <a:lnTo>
                    <a:pt x="0" y="302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82" name="Google Shape;2682;p30">
              <a:extLst>
                <a:ext uri="{FF2B5EF4-FFF2-40B4-BE49-F238E27FC236}">
                  <a16:creationId xmlns:a16="http://schemas.microsoft.com/office/drawing/2014/main" id="{72F3B255-AD18-F332-3DF3-ECCD02733D7C}"/>
                </a:ext>
              </a:extLst>
            </p:cNvPr>
            <p:cNvSpPr/>
            <p:nvPr/>
          </p:nvSpPr>
          <p:spPr>
            <a:xfrm flipH="1">
              <a:off x="5497542" y="4938486"/>
              <a:ext cx="239400" cy="205016"/>
            </a:xfrm>
            <a:custGeom>
              <a:avLst/>
              <a:gdLst/>
              <a:ahLst/>
              <a:cxnLst/>
              <a:rect l="l" t="t" r="r" b="b"/>
              <a:pathLst>
                <a:path w="665" h="3508" extrusionOk="0">
                  <a:moveTo>
                    <a:pt x="0" y="0"/>
                  </a:moveTo>
                  <a:lnTo>
                    <a:pt x="665" y="0"/>
                  </a:lnTo>
                  <a:lnTo>
                    <a:pt x="665" y="3508"/>
                  </a:lnTo>
                  <a:lnTo>
                    <a:pt x="0" y="3508"/>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83" name="Google Shape;2683;p30">
              <a:extLst>
                <a:ext uri="{FF2B5EF4-FFF2-40B4-BE49-F238E27FC236}">
                  <a16:creationId xmlns:a16="http://schemas.microsoft.com/office/drawing/2014/main" id="{F0431C2F-E96E-8707-2AF5-5804D2576A9A}"/>
                </a:ext>
              </a:extLst>
            </p:cNvPr>
            <p:cNvSpPr/>
            <p:nvPr/>
          </p:nvSpPr>
          <p:spPr>
            <a:xfrm flipH="1">
              <a:off x="5198742" y="4945207"/>
              <a:ext cx="239400" cy="198295"/>
            </a:xfrm>
            <a:custGeom>
              <a:avLst/>
              <a:gdLst/>
              <a:ahLst/>
              <a:cxnLst/>
              <a:rect l="l" t="t" r="r" b="b"/>
              <a:pathLst>
                <a:path w="665" h="3393" extrusionOk="0">
                  <a:moveTo>
                    <a:pt x="0" y="0"/>
                  </a:moveTo>
                  <a:lnTo>
                    <a:pt x="665" y="0"/>
                  </a:lnTo>
                  <a:lnTo>
                    <a:pt x="665" y="3393"/>
                  </a:lnTo>
                  <a:lnTo>
                    <a:pt x="0" y="339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84" name="Google Shape;2684;p30">
              <a:extLst>
                <a:ext uri="{FF2B5EF4-FFF2-40B4-BE49-F238E27FC236}">
                  <a16:creationId xmlns:a16="http://schemas.microsoft.com/office/drawing/2014/main" id="{84EAD21B-CD2D-24D1-5C33-7DB4D9CBFF0F}"/>
                </a:ext>
              </a:extLst>
            </p:cNvPr>
            <p:cNvSpPr/>
            <p:nvPr/>
          </p:nvSpPr>
          <p:spPr>
            <a:xfrm flipH="1">
              <a:off x="4899941" y="4929545"/>
              <a:ext cx="239400" cy="213958"/>
            </a:xfrm>
            <a:custGeom>
              <a:avLst/>
              <a:gdLst/>
              <a:ahLst/>
              <a:cxnLst/>
              <a:rect l="l" t="t" r="r" b="b"/>
              <a:pathLst>
                <a:path w="665" h="3661" extrusionOk="0">
                  <a:moveTo>
                    <a:pt x="0" y="0"/>
                  </a:moveTo>
                  <a:lnTo>
                    <a:pt x="665" y="0"/>
                  </a:lnTo>
                  <a:lnTo>
                    <a:pt x="665" y="3661"/>
                  </a:lnTo>
                  <a:lnTo>
                    <a:pt x="0" y="366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85" name="Google Shape;2685;p30">
              <a:extLst>
                <a:ext uri="{FF2B5EF4-FFF2-40B4-BE49-F238E27FC236}">
                  <a16:creationId xmlns:a16="http://schemas.microsoft.com/office/drawing/2014/main" id="{1D6CF363-36CA-729A-8F7F-748484E48757}"/>
                </a:ext>
              </a:extLst>
            </p:cNvPr>
            <p:cNvSpPr/>
            <p:nvPr/>
          </p:nvSpPr>
          <p:spPr>
            <a:xfrm flipH="1">
              <a:off x="4601500" y="4884626"/>
              <a:ext cx="239400" cy="258876"/>
            </a:xfrm>
            <a:custGeom>
              <a:avLst/>
              <a:gdLst/>
              <a:ahLst/>
              <a:cxnLst/>
              <a:rect l="l" t="t" r="r" b="b"/>
              <a:pathLst>
                <a:path w="665" h="3868" extrusionOk="0">
                  <a:moveTo>
                    <a:pt x="0" y="0"/>
                  </a:moveTo>
                  <a:lnTo>
                    <a:pt x="665" y="0"/>
                  </a:lnTo>
                  <a:lnTo>
                    <a:pt x="665" y="3868"/>
                  </a:lnTo>
                  <a:lnTo>
                    <a:pt x="0" y="3868"/>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86" name="Google Shape;2686;p30">
              <a:extLst>
                <a:ext uri="{FF2B5EF4-FFF2-40B4-BE49-F238E27FC236}">
                  <a16:creationId xmlns:a16="http://schemas.microsoft.com/office/drawing/2014/main" id="{F2BEE0D6-4BD5-9BF9-BD52-19F0610B62B4}"/>
                </a:ext>
              </a:extLst>
            </p:cNvPr>
            <p:cNvSpPr/>
            <p:nvPr/>
          </p:nvSpPr>
          <p:spPr>
            <a:xfrm flipH="1">
              <a:off x="6990466" y="5026208"/>
              <a:ext cx="239400" cy="117294"/>
            </a:xfrm>
            <a:custGeom>
              <a:avLst/>
              <a:gdLst/>
              <a:ahLst/>
              <a:cxnLst/>
              <a:rect l="l" t="t" r="r" b="b"/>
              <a:pathLst>
                <a:path w="665" h="2007" extrusionOk="0">
                  <a:moveTo>
                    <a:pt x="0" y="0"/>
                  </a:moveTo>
                  <a:lnTo>
                    <a:pt x="665" y="0"/>
                  </a:lnTo>
                  <a:lnTo>
                    <a:pt x="665" y="2007"/>
                  </a:lnTo>
                  <a:lnTo>
                    <a:pt x="0" y="2007"/>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87" name="Google Shape;2687;p30">
              <a:extLst>
                <a:ext uri="{FF2B5EF4-FFF2-40B4-BE49-F238E27FC236}">
                  <a16:creationId xmlns:a16="http://schemas.microsoft.com/office/drawing/2014/main" id="{A401F231-BDC3-53BC-03FD-8C2590DAEC44}"/>
                </a:ext>
              </a:extLst>
            </p:cNvPr>
            <p:cNvSpPr/>
            <p:nvPr/>
          </p:nvSpPr>
          <p:spPr>
            <a:xfrm flipH="1">
              <a:off x="6393584" y="5013584"/>
              <a:ext cx="239400" cy="129918"/>
            </a:xfrm>
            <a:custGeom>
              <a:avLst/>
              <a:gdLst/>
              <a:ahLst/>
              <a:cxnLst/>
              <a:rect l="l" t="t" r="r" b="b"/>
              <a:pathLst>
                <a:path w="665" h="2223" extrusionOk="0">
                  <a:moveTo>
                    <a:pt x="0" y="0"/>
                  </a:moveTo>
                  <a:lnTo>
                    <a:pt x="665" y="0"/>
                  </a:lnTo>
                  <a:lnTo>
                    <a:pt x="665" y="2223"/>
                  </a:lnTo>
                  <a:lnTo>
                    <a:pt x="0" y="222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pic>
        <p:nvPicPr>
          <p:cNvPr id="5" name="Picture 4" descr="A black and white text on a white background&#10;&#10;AI-generated content may be incorrect.">
            <a:extLst>
              <a:ext uri="{FF2B5EF4-FFF2-40B4-BE49-F238E27FC236}">
                <a16:creationId xmlns:a16="http://schemas.microsoft.com/office/drawing/2014/main" id="{97749AF2-EFD7-831B-015C-23200B3C34F5}"/>
              </a:ext>
            </a:extLst>
          </p:cNvPr>
          <p:cNvPicPr>
            <a:picLocks noChangeAspect="1"/>
          </p:cNvPicPr>
          <p:nvPr/>
        </p:nvPicPr>
        <p:blipFill>
          <a:blip r:embed="rId8"/>
          <a:stretch>
            <a:fillRect/>
          </a:stretch>
        </p:blipFill>
        <p:spPr>
          <a:xfrm>
            <a:off x="4721200" y="1536741"/>
            <a:ext cx="3874331" cy="2601337"/>
          </a:xfrm>
          <a:prstGeom prst="rect">
            <a:avLst/>
          </a:prstGeom>
        </p:spPr>
      </p:pic>
    </p:spTree>
    <p:extLst>
      <p:ext uri="{BB962C8B-B14F-4D97-AF65-F5344CB8AC3E}">
        <p14:creationId xmlns:p14="http://schemas.microsoft.com/office/powerpoint/2010/main" val="4320703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620">
          <a:extLst>
            <a:ext uri="{FF2B5EF4-FFF2-40B4-BE49-F238E27FC236}">
              <a16:creationId xmlns:a16="http://schemas.microsoft.com/office/drawing/2014/main" id="{9F69DCA6-4BD1-4DCD-4A28-754ACD86779B}"/>
            </a:ext>
          </a:extLst>
        </p:cNvPr>
        <p:cNvGrpSpPr/>
        <p:nvPr/>
      </p:nvGrpSpPr>
      <p:grpSpPr>
        <a:xfrm>
          <a:off x="0" y="0"/>
          <a:ext cx="0" cy="0"/>
          <a:chOff x="0" y="0"/>
          <a:chExt cx="0" cy="0"/>
        </a:xfrm>
      </p:grpSpPr>
      <p:sp>
        <p:nvSpPr>
          <p:cNvPr id="2621" name="Google Shape;2621;p30">
            <a:extLst>
              <a:ext uri="{FF2B5EF4-FFF2-40B4-BE49-F238E27FC236}">
                <a16:creationId xmlns:a16="http://schemas.microsoft.com/office/drawing/2014/main" id="{2EB0B81F-2975-CDD5-FD7C-8EB8068F2503}"/>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File Formats</a:t>
            </a:r>
            <a:endParaRPr dirty="0"/>
          </a:p>
        </p:txBody>
      </p:sp>
      <p:sp>
        <p:nvSpPr>
          <p:cNvPr id="2623" name="Google Shape;2623;p30">
            <a:extLst>
              <a:ext uri="{FF2B5EF4-FFF2-40B4-BE49-F238E27FC236}">
                <a16:creationId xmlns:a16="http://schemas.microsoft.com/office/drawing/2014/main" id="{6D2ED91E-B7D5-86E4-5CFB-336155221A04}"/>
              </a:ext>
            </a:extLst>
          </p:cNvPr>
          <p:cNvSpPr txBox="1">
            <a:spLocks noGrp="1"/>
          </p:cNvSpPr>
          <p:nvPr>
            <p:ph type="subTitle" idx="2"/>
          </p:nvPr>
        </p:nvSpPr>
        <p:spPr>
          <a:xfrm>
            <a:off x="716625" y="1360275"/>
            <a:ext cx="3699300" cy="283006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In these workshops we have used Python to create tabular data using the Pandas library. Using Pandas we can easily convert a data frame into highly portable, well recognized file formats, such as</a:t>
            </a:r>
          </a:p>
          <a:p>
            <a:pPr marL="285750" lvl="0" indent="-285750" algn="l" rtl="0">
              <a:spcBef>
                <a:spcPts val="0"/>
              </a:spcBef>
              <a:spcAft>
                <a:spcPts val="0"/>
              </a:spcAft>
              <a:buFont typeface="Arial" panose="020B0604020202020204" pitchFamily="34" charset="0"/>
              <a:buChar char="•"/>
            </a:pPr>
            <a:r>
              <a:rPr lang="en-US" dirty="0"/>
              <a:t>csv (comma separated values)</a:t>
            </a:r>
          </a:p>
          <a:p>
            <a:pPr marL="285750" lvl="0" indent="-285750" algn="l" rtl="0">
              <a:spcBef>
                <a:spcPts val="0"/>
              </a:spcBef>
              <a:spcAft>
                <a:spcPts val="0"/>
              </a:spcAft>
              <a:buFont typeface="Arial" panose="020B0604020202020204" pitchFamily="34" charset="0"/>
              <a:buChar char="•"/>
            </a:pPr>
            <a:r>
              <a:rPr lang="en-US" dirty="0"/>
              <a:t>xlsx (Microsoft Excel format)</a:t>
            </a:r>
          </a:p>
          <a:p>
            <a:pPr marL="285750" lvl="0" indent="-285750" algn="l" rtl="0">
              <a:spcBef>
                <a:spcPts val="0"/>
              </a:spcBef>
              <a:spcAft>
                <a:spcPts val="0"/>
              </a:spcAft>
              <a:buFont typeface="Arial" panose="020B0604020202020204" pitchFamily="34" charset="0"/>
              <a:buChar char="•"/>
            </a:pPr>
            <a:r>
              <a:rPr lang="en-US" dirty="0" err="1"/>
              <a:t>ods</a:t>
            </a:r>
            <a:r>
              <a:rPr lang="en-US" dirty="0"/>
              <a:t> (Open Document Spreadsheet, open-source spreadsheet format)</a:t>
            </a:r>
          </a:p>
          <a:p>
            <a:pPr marL="285750" lvl="0" indent="-285750" algn="l" rtl="0">
              <a:spcBef>
                <a:spcPts val="0"/>
              </a:spcBef>
              <a:spcAft>
                <a:spcPts val="0"/>
              </a:spcAft>
              <a:buFont typeface="Arial" panose="020B0604020202020204" pitchFamily="34" charset="0"/>
              <a:buChar char="•"/>
            </a:pPr>
            <a:r>
              <a:rPr lang="en-US" dirty="0" err="1"/>
              <a:t>json</a:t>
            </a:r>
            <a:r>
              <a:rPr lang="en-US" dirty="0"/>
              <a:t> (JavaScript Object Notation)</a:t>
            </a:r>
          </a:p>
          <a:p>
            <a:pPr marL="0" lvl="0" indent="0" algn="l" rtl="0">
              <a:spcBef>
                <a:spcPts val="0"/>
              </a:spcBef>
              <a:spcAft>
                <a:spcPts val="0"/>
              </a:spcAft>
            </a:pPr>
            <a:r>
              <a:rPr lang="en-US" dirty="0"/>
              <a:t>Here we will use csv.</a:t>
            </a:r>
            <a:endParaRPr dirty="0"/>
          </a:p>
          <a:p>
            <a:pPr marL="0" lvl="0" indent="0" algn="l" rtl="0">
              <a:spcBef>
                <a:spcPts val="0"/>
              </a:spcBef>
              <a:spcAft>
                <a:spcPts val="0"/>
              </a:spcAft>
              <a:buNone/>
            </a:pPr>
            <a:endParaRPr dirty="0"/>
          </a:p>
        </p:txBody>
      </p:sp>
      <p:grpSp>
        <p:nvGrpSpPr>
          <p:cNvPr id="2624" name="Google Shape;2624;p30">
            <a:extLst>
              <a:ext uri="{FF2B5EF4-FFF2-40B4-BE49-F238E27FC236}">
                <a16:creationId xmlns:a16="http://schemas.microsoft.com/office/drawing/2014/main" id="{13606D0F-8D6F-F258-42ED-62CD02F298A1}"/>
              </a:ext>
            </a:extLst>
          </p:cNvPr>
          <p:cNvGrpSpPr/>
          <p:nvPr/>
        </p:nvGrpSpPr>
        <p:grpSpPr>
          <a:xfrm>
            <a:off x="122000" y="4917447"/>
            <a:ext cx="4420450" cy="226056"/>
            <a:chOff x="122000" y="4917447"/>
            <a:chExt cx="4420450" cy="226056"/>
          </a:xfrm>
        </p:grpSpPr>
        <p:sp>
          <p:nvSpPr>
            <p:cNvPr id="2625" name="Google Shape;2625;p30">
              <a:extLst>
                <a:ext uri="{FF2B5EF4-FFF2-40B4-BE49-F238E27FC236}">
                  <a16:creationId xmlns:a16="http://schemas.microsoft.com/office/drawing/2014/main" id="{E46D96CF-0AB6-A398-3946-7EC45D919E69}"/>
                </a:ext>
              </a:extLst>
            </p:cNvPr>
            <p:cNvSpPr/>
            <p:nvPr/>
          </p:nvSpPr>
          <p:spPr>
            <a:xfrm>
              <a:off x="122000" y="5120767"/>
              <a:ext cx="239400" cy="22734"/>
            </a:xfrm>
            <a:custGeom>
              <a:avLst/>
              <a:gdLst/>
              <a:ahLst/>
              <a:cxnLst/>
              <a:rect l="l" t="t" r="r" b="b"/>
              <a:pathLst>
                <a:path w="665" h="389" extrusionOk="0">
                  <a:moveTo>
                    <a:pt x="0" y="0"/>
                  </a:moveTo>
                  <a:lnTo>
                    <a:pt x="665" y="0"/>
                  </a:lnTo>
                  <a:lnTo>
                    <a:pt x="665" y="389"/>
                  </a:lnTo>
                  <a:lnTo>
                    <a:pt x="0" y="389"/>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26" name="Google Shape;2626;p30">
              <a:extLst>
                <a:ext uri="{FF2B5EF4-FFF2-40B4-BE49-F238E27FC236}">
                  <a16:creationId xmlns:a16="http://schemas.microsoft.com/office/drawing/2014/main" id="{11E5EDA9-3549-8EFA-CC56-F82C0C70CBA2}"/>
                </a:ext>
              </a:extLst>
            </p:cNvPr>
            <p:cNvSpPr/>
            <p:nvPr/>
          </p:nvSpPr>
          <p:spPr>
            <a:xfrm>
              <a:off x="420441" y="5093416"/>
              <a:ext cx="239400" cy="50085"/>
            </a:xfrm>
            <a:custGeom>
              <a:avLst/>
              <a:gdLst/>
              <a:ahLst/>
              <a:cxnLst/>
              <a:rect l="l" t="t" r="r" b="b"/>
              <a:pathLst>
                <a:path w="665" h="857" extrusionOk="0">
                  <a:moveTo>
                    <a:pt x="0" y="0"/>
                  </a:moveTo>
                  <a:lnTo>
                    <a:pt x="665" y="0"/>
                  </a:lnTo>
                  <a:lnTo>
                    <a:pt x="665" y="857"/>
                  </a:lnTo>
                  <a:lnTo>
                    <a:pt x="0" y="857"/>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27" name="Google Shape;2627;p30">
              <a:extLst>
                <a:ext uri="{FF2B5EF4-FFF2-40B4-BE49-F238E27FC236}">
                  <a16:creationId xmlns:a16="http://schemas.microsoft.com/office/drawing/2014/main" id="{4FE9A2CE-BD8D-3992-0B9B-5397A01B04B8}"/>
                </a:ext>
              </a:extLst>
            </p:cNvPr>
            <p:cNvSpPr/>
            <p:nvPr/>
          </p:nvSpPr>
          <p:spPr>
            <a:xfrm>
              <a:off x="719241" y="5077403"/>
              <a:ext cx="239400" cy="66098"/>
            </a:xfrm>
            <a:custGeom>
              <a:avLst/>
              <a:gdLst/>
              <a:ahLst/>
              <a:cxnLst/>
              <a:rect l="l" t="t" r="r" b="b"/>
              <a:pathLst>
                <a:path w="665" h="1131" extrusionOk="0">
                  <a:moveTo>
                    <a:pt x="0" y="0"/>
                  </a:moveTo>
                  <a:lnTo>
                    <a:pt x="665" y="0"/>
                  </a:lnTo>
                  <a:lnTo>
                    <a:pt x="665" y="1131"/>
                  </a:lnTo>
                  <a:lnTo>
                    <a:pt x="0" y="1131"/>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28" name="Google Shape;2628;p30">
              <a:extLst>
                <a:ext uri="{FF2B5EF4-FFF2-40B4-BE49-F238E27FC236}">
                  <a16:creationId xmlns:a16="http://schemas.microsoft.com/office/drawing/2014/main" id="{72B9B741-359C-DDEF-509F-937F4C2380FA}"/>
                </a:ext>
              </a:extLst>
            </p:cNvPr>
            <p:cNvSpPr/>
            <p:nvPr/>
          </p:nvSpPr>
          <p:spPr>
            <a:xfrm>
              <a:off x="1018042" y="5048825"/>
              <a:ext cx="239400" cy="94677"/>
            </a:xfrm>
            <a:custGeom>
              <a:avLst/>
              <a:gdLst/>
              <a:ahLst/>
              <a:cxnLst/>
              <a:rect l="l" t="t" r="r" b="b"/>
              <a:pathLst>
                <a:path w="665" h="1620" extrusionOk="0">
                  <a:moveTo>
                    <a:pt x="0" y="0"/>
                  </a:moveTo>
                  <a:lnTo>
                    <a:pt x="665" y="0"/>
                  </a:lnTo>
                  <a:lnTo>
                    <a:pt x="665" y="1620"/>
                  </a:lnTo>
                  <a:lnTo>
                    <a:pt x="0" y="1620"/>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29" name="Google Shape;2629;p30">
              <a:extLst>
                <a:ext uri="{FF2B5EF4-FFF2-40B4-BE49-F238E27FC236}">
                  <a16:creationId xmlns:a16="http://schemas.microsoft.com/office/drawing/2014/main" id="{A0F23CBD-4FE9-24C2-F764-69B665F9A907}"/>
                </a:ext>
              </a:extLst>
            </p:cNvPr>
            <p:cNvSpPr/>
            <p:nvPr/>
          </p:nvSpPr>
          <p:spPr>
            <a:xfrm>
              <a:off x="1316483" y="5020539"/>
              <a:ext cx="239760" cy="122963"/>
            </a:xfrm>
            <a:custGeom>
              <a:avLst/>
              <a:gdLst/>
              <a:ahLst/>
              <a:cxnLst/>
              <a:rect l="l" t="t" r="r" b="b"/>
              <a:pathLst>
                <a:path w="666" h="2104" extrusionOk="0">
                  <a:moveTo>
                    <a:pt x="0" y="0"/>
                  </a:moveTo>
                  <a:lnTo>
                    <a:pt x="666" y="0"/>
                  </a:lnTo>
                  <a:lnTo>
                    <a:pt x="666" y="2104"/>
                  </a:lnTo>
                  <a:lnTo>
                    <a:pt x="0" y="2104"/>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30" name="Google Shape;2630;p30">
              <a:extLst>
                <a:ext uri="{FF2B5EF4-FFF2-40B4-BE49-F238E27FC236}">
                  <a16:creationId xmlns:a16="http://schemas.microsoft.com/office/drawing/2014/main" id="{8FACE38C-0DDB-A320-16DB-AD8BEBE67E7B}"/>
                </a:ext>
              </a:extLst>
            </p:cNvPr>
            <p:cNvSpPr/>
            <p:nvPr/>
          </p:nvSpPr>
          <p:spPr>
            <a:xfrm>
              <a:off x="1615283" y="5009493"/>
              <a:ext cx="239400" cy="134009"/>
            </a:xfrm>
            <a:custGeom>
              <a:avLst/>
              <a:gdLst/>
              <a:ahLst/>
              <a:cxnLst/>
              <a:rect l="l" t="t" r="r" b="b"/>
              <a:pathLst>
                <a:path w="665" h="2293" extrusionOk="0">
                  <a:moveTo>
                    <a:pt x="0" y="0"/>
                  </a:moveTo>
                  <a:lnTo>
                    <a:pt x="665" y="0"/>
                  </a:lnTo>
                  <a:lnTo>
                    <a:pt x="665" y="2293"/>
                  </a:lnTo>
                  <a:lnTo>
                    <a:pt x="0" y="229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31" name="Google Shape;2631;p30">
              <a:extLst>
                <a:ext uri="{FF2B5EF4-FFF2-40B4-BE49-F238E27FC236}">
                  <a16:creationId xmlns:a16="http://schemas.microsoft.com/office/drawing/2014/main" id="{53777B83-5E5F-4AB2-3B15-A596B657752C}"/>
                </a:ext>
              </a:extLst>
            </p:cNvPr>
            <p:cNvSpPr/>
            <p:nvPr/>
          </p:nvSpPr>
          <p:spPr>
            <a:xfrm>
              <a:off x="2212525" y="4988980"/>
              <a:ext cx="239400" cy="154522"/>
            </a:xfrm>
            <a:custGeom>
              <a:avLst/>
              <a:gdLst/>
              <a:ahLst/>
              <a:cxnLst/>
              <a:rect l="l" t="t" r="r" b="b"/>
              <a:pathLst>
                <a:path w="665" h="2644" extrusionOk="0">
                  <a:moveTo>
                    <a:pt x="0" y="0"/>
                  </a:moveTo>
                  <a:lnTo>
                    <a:pt x="665" y="0"/>
                  </a:lnTo>
                  <a:lnTo>
                    <a:pt x="665" y="2644"/>
                  </a:lnTo>
                  <a:lnTo>
                    <a:pt x="0" y="2644"/>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32" name="Google Shape;2632;p30">
              <a:extLst>
                <a:ext uri="{FF2B5EF4-FFF2-40B4-BE49-F238E27FC236}">
                  <a16:creationId xmlns:a16="http://schemas.microsoft.com/office/drawing/2014/main" id="{29D94A57-B05F-BE95-703A-C3AB8D23D19D}"/>
                </a:ext>
              </a:extLst>
            </p:cNvPr>
            <p:cNvSpPr/>
            <p:nvPr/>
          </p:nvSpPr>
          <p:spPr>
            <a:xfrm>
              <a:off x="2809766" y="4980623"/>
              <a:ext cx="239400" cy="162879"/>
            </a:xfrm>
            <a:custGeom>
              <a:avLst/>
              <a:gdLst/>
              <a:ahLst/>
              <a:cxnLst/>
              <a:rect l="l" t="t" r="r" b="b"/>
              <a:pathLst>
                <a:path w="665" h="2787" extrusionOk="0">
                  <a:moveTo>
                    <a:pt x="0" y="0"/>
                  </a:moveTo>
                  <a:lnTo>
                    <a:pt x="665" y="0"/>
                  </a:lnTo>
                  <a:lnTo>
                    <a:pt x="665" y="2787"/>
                  </a:lnTo>
                  <a:lnTo>
                    <a:pt x="0" y="2787"/>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33" name="Google Shape;2633;p30">
              <a:extLst>
                <a:ext uri="{FF2B5EF4-FFF2-40B4-BE49-F238E27FC236}">
                  <a16:creationId xmlns:a16="http://schemas.microsoft.com/office/drawing/2014/main" id="{99D6FBD8-3ED4-AC6E-459A-4F48596EC4D3}"/>
                </a:ext>
              </a:extLst>
            </p:cNvPr>
            <p:cNvSpPr/>
            <p:nvPr/>
          </p:nvSpPr>
          <p:spPr>
            <a:xfrm>
              <a:off x="3108567" y="4966948"/>
              <a:ext cx="239400" cy="176555"/>
            </a:xfrm>
            <a:custGeom>
              <a:avLst/>
              <a:gdLst/>
              <a:ahLst/>
              <a:cxnLst/>
              <a:rect l="l" t="t" r="r" b="b"/>
              <a:pathLst>
                <a:path w="665" h="3021" extrusionOk="0">
                  <a:moveTo>
                    <a:pt x="0" y="0"/>
                  </a:moveTo>
                  <a:lnTo>
                    <a:pt x="665" y="0"/>
                  </a:lnTo>
                  <a:lnTo>
                    <a:pt x="665" y="3021"/>
                  </a:lnTo>
                  <a:lnTo>
                    <a:pt x="0" y="3021"/>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34" name="Google Shape;2634;p30">
              <a:extLst>
                <a:ext uri="{FF2B5EF4-FFF2-40B4-BE49-F238E27FC236}">
                  <a16:creationId xmlns:a16="http://schemas.microsoft.com/office/drawing/2014/main" id="{C83ECB92-5E5B-8DC2-8E6B-176B09C3A5DF}"/>
                </a:ext>
              </a:extLst>
            </p:cNvPr>
            <p:cNvSpPr/>
            <p:nvPr/>
          </p:nvSpPr>
          <p:spPr>
            <a:xfrm>
              <a:off x="3407008" y="4938486"/>
              <a:ext cx="239400" cy="205016"/>
            </a:xfrm>
            <a:custGeom>
              <a:avLst/>
              <a:gdLst/>
              <a:ahLst/>
              <a:cxnLst/>
              <a:rect l="l" t="t" r="r" b="b"/>
              <a:pathLst>
                <a:path w="665" h="3508" extrusionOk="0">
                  <a:moveTo>
                    <a:pt x="0" y="0"/>
                  </a:moveTo>
                  <a:lnTo>
                    <a:pt x="665" y="0"/>
                  </a:lnTo>
                  <a:lnTo>
                    <a:pt x="665" y="3508"/>
                  </a:lnTo>
                  <a:lnTo>
                    <a:pt x="0" y="3508"/>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35" name="Google Shape;2635;p30">
              <a:extLst>
                <a:ext uri="{FF2B5EF4-FFF2-40B4-BE49-F238E27FC236}">
                  <a16:creationId xmlns:a16="http://schemas.microsoft.com/office/drawing/2014/main" id="{CD9482CE-0704-A5C5-33EB-9772822DA792}"/>
                </a:ext>
              </a:extLst>
            </p:cNvPr>
            <p:cNvSpPr/>
            <p:nvPr/>
          </p:nvSpPr>
          <p:spPr>
            <a:xfrm>
              <a:off x="3705808" y="4945207"/>
              <a:ext cx="239400" cy="198295"/>
            </a:xfrm>
            <a:custGeom>
              <a:avLst/>
              <a:gdLst/>
              <a:ahLst/>
              <a:cxnLst/>
              <a:rect l="l" t="t" r="r" b="b"/>
              <a:pathLst>
                <a:path w="665" h="3393" extrusionOk="0">
                  <a:moveTo>
                    <a:pt x="0" y="0"/>
                  </a:moveTo>
                  <a:lnTo>
                    <a:pt x="665" y="0"/>
                  </a:lnTo>
                  <a:lnTo>
                    <a:pt x="665" y="3393"/>
                  </a:lnTo>
                  <a:lnTo>
                    <a:pt x="0" y="339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36" name="Google Shape;2636;p30">
              <a:extLst>
                <a:ext uri="{FF2B5EF4-FFF2-40B4-BE49-F238E27FC236}">
                  <a16:creationId xmlns:a16="http://schemas.microsoft.com/office/drawing/2014/main" id="{C1604F04-3688-68CA-2F27-0FB573A32ADA}"/>
                </a:ext>
              </a:extLst>
            </p:cNvPr>
            <p:cNvSpPr/>
            <p:nvPr/>
          </p:nvSpPr>
          <p:spPr>
            <a:xfrm>
              <a:off x="4004609" y="4929545"/>
              <a:ext cx="239400" cy="213958"/>
            </a:xfrm>
            <a:custGeom>
              <a:avLst/>
              <a:gdLst/>
              <a:ahLst/>
              <a:cxnLst/>
              <a:rect l="l" t="t" r="r" b="b"/>
              <a:pathLst>
                <a:path w="665" h="3661" extrusionOk="0">
                  <a:moveTo>
                    <a:pt x="0" y="0"/>
                  </a:moveTo>
                  <a:lnTo>
                    <a:pt x="665" y="0"/>
                  </a:lnTo>
                  <a:lnTo>
                    <a:pt x="665" y="3661"/>
                  </a:lnTo>
                  <a:lnTo>
                    <a:pt x="0" y="3661"/>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37" name="Google Shape;2637;p30">
              <a:extLst>
                <a:ext uri="{FF2B5EF4-FFF2-40B4-BE49-F238E27FC236}">
                  <a16:creationId xmlns:a16="http://schemas.microsoft.com/office/drawing/2014/main" id="{F67C404C-34D2-6BE3-DE59-65E2F3D1B953}"/>
                </a:ext>
              </a:extLst>
            </p:cNvPr>
            <p:cNvSpPr/>
            <p:nvPr/>
          </p:nvSpPr>
          <p:spPr>
            <a:xfrm>
              <a:off x="4303050" y="4917447"/>
              <a:ext cx="239400" cy="226056"/>
            </a:xfrm>
            <a:custGeom>
              <a:avLst/>
              <a:gdLst/>
              <a:ahLst/>
              <a:cxnLst/>
              <a:rect l="l" t="t" r="r" b="b"/>
              <a:pathLst>
                <a:path w="665" h="3868" extrusionOk="0">
                  <a:moveTo>
                    <a:pt x="0" y="0"/>
                  </a:moveTo>
                  <a:lnTo>
                    <a:pt x="665" y="0"/>
                  </a:lnTo>
                  <a:lnTo>
                    <a:pt x="665" y="3868"/>
                  </a:lnTo>
                  <a:lnTo>
                    <a:pt x="0" y="3868"/>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38" name="Google Shape;2638;p30">
              <a:extLst>
                <a:ext uri="{FF2B5EF4-FFF2-40B4-BE49-F238E27FC236}">
                  <a16:creationId xmlns:a16="http://schemas.microsoft.com/office/drawing/2014/main" id="{4CA38C45-DF8B-7DA6-F30C-9EC9A22039A4}"/>
                </a:ext>
              </a:extLst>
            </p:cNvPr>
            <p:cNvSpPr/>
            <p:nvPr/>
          </p:nvSpPr>
          <p:spPr>
            <a:xfrm>
              <a:off x="1914084" y="5026208"/>
              <a:ext cx="239400" cy="117294"/>
            </a:xfrm>
            <a:custGeom>
              <a:avLst/>
              <a:gdLst/>
              <a:ahLst/>
              <a:cxnLst/>
              <a:rect l="l" t="t" r="r" b="b"/>
              <a:pathLst>
                <a:path w="665" h="2007" extrusionOk="0">
                  <a:moveTo>
                    <a:pt x="0" y="0"/>
                  </a:moveTo>
                  <a:lnTo>
                    <a:pt x="665" y="0"/>
                  </a:lnTo>
                  <a:lnTo>
                    <a:pt x="665" y="2007"/>
                  </a:lnTo>
                  <a:lnTo>
                    <a:pt x="0" y="2007"/>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39" name="Google Shape;2639;p30">
              <a:extLst>
                <a:ext uri="{FF2B5EF4-FFF2-40B4-BE49-F238E27FC236}">
                  <a16:creationId xmlns:a16="http://schemas.microsoft.com/office/drawing/2014/main" id="{88E22FCB-A240-1C14-8499-B7E6A006E53A}"/>
                </a:ext>
              </a:extLst>
            </p:cNvPr>
            <p:cNvSpPr/>
            <p:nvPr/>
          </p:nvSpPr>
          <p:spPr>
            <a:xfrm>
              <a:off x="2510966" y="5013584"/>
              <a:ext cx="239400" cy="129918"/>
            </a:xfrm>
            <a:custGeom>
              <a:avLst/>
              <a:gdLst/>
              <a:ahLst/>
              <a:cxnLst/>
              <a:rect l="l" t="t" r="r" b="b"/>
              <a:pathLst>
                <a:path w="665" h="2223" extrusionOk="0">
                  <a:moveTo>
                    <a:pt x="0" y="0"/>
                  </a:moveTo>
                  <a:lnTo>
                    <a:pt x="665" y="0"/>
                  </a:lnTo>
                  <a:lnTo>
                    <a:pt x="665" y="2223"/>
                  </a:lnTo>
                  <a:lnTo>
                    <a:pt x="0" y="222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2640" name="Google Shape;2640;p30">
            <a:extLst>
              <a:ext uri="{FF2B5EF4-FFF2-40B4-BE49-F238E27FC236}">
                <a16:creationId xmlns:a16="http://schemas.microsoft.com/office/drawing/2014/main" id="{A086E926-51C2-686F-A468-1F2F27232F39}"/>
              </a:ext>
            </a:extLst>
          </p:cNvPr>
          <p:cNvGrpSpPr/>
          <p:nvPr/>
        </p:nvGrpSpPr>
        <p:grpSpPr>
          <a:xfrm>
            <a:off x="4601500" y="4884626"/>
            <a:ext cx="4420450" cy="258877"/>
            <a:chOff x="4601500" y="4884626"/>
            <a:chExt cx="4420450" cy="258877"/>
          </a:xfrm>
        </p:grpSpPr>
        <p:sp>
          <p:nvSpPr>
            <p:cNvPr id="2641" name="Google Shape;2641;p30">
              <a:extLst>
                <a:ext uri="{FF2B5EF4-FFF2-40B4-BE49-F238E27FC236}">
                  <a16:creationId xmlns:a16="http://schemas.microsoft.com/office/drawing/2014/main" id="{4935E923-74F7-8432-A337-D7C5E1D24A7B}"/>
                </a:ext>
              </a:extLst>
            </p:cNvPr>
            <p:cNvSpPr/>
            <p:nvPr/>
          </p:nvSpPr>
          <p:spPr>
            <a:xfrm flipH="1">
              <a:off x="8782550" y="5120767"/>
              <a:ext cx="239400" cy="22734"/>
            </a:xfrm>
            <a:custGeom>
              <a:avLst/>
              <a:gdLst/>
              <a:ahLst/>
              <a:cxnLst/>
              <a:rect l="l" t="t" r="r" b="b"/>
              <a:pathLst>
                <a:path w="665" h="389" extrusionOk="0">
                  <a:moveTo>
                    <a:pt x="0" y="0"/>
                  </a:moveTo>
                  <a:lnTo>
                    <a:pt x="665" y="0"/>
                  </a:lnTo>
                  <a:lnTo>
                    <a:pt x="665" y="389"/>
                  </a:lnTo>
                  <a:lnTo>
                    <a:pt x="0" y="389"/>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42" name="Google Shape;2642;p30">
              <a:extLst>
                <a:ext uri="{FF2B5EF4-FFF2-40B4-BE49-F238E27FC236}">
                  <a16:creationId xmlns:a16="http://schemas.microsoft.com/office/drawing/2014/main" id="{CE141031-43FB-23A7-0153-97BECE9E2CF6}"/>
                </a:ext>
              </a:extLst>
            </p:cNvPr>
            <p:cNvSpPr/>
            <p:nvPr/>
          </p:nvSpPr>
          <p:spPr>
            <a:xfrm flipH="1">
              <a:off x="8484109" y="5093416"/>
              <a:ext cx="239400" cy="50085"/>
            </a:xfrm>
            <a:custGeom>
              <a:avLst/>
              <a:gdLst/>
              <a:ahLst/>
              <a:cxnLst/>
              <a:rect l="l" t="t" r="r" b="b"/>
              <a:pathLst>
                <a:path w="665" h="857" extrusionOk="0">
                  <a:moveTo>
                    <a:pt x="0" y="0"/>
                  </a:moveTo>
                  <a:lnTo>
                    <a:pt x="665" y="0"/>
                  </a:lnTo>
                  <a:lnTo>
                    <a:pt x="665" y="857"/>
                  </a:lnTo>
                  <a:lnTo>
                    <a:pt x="0" y="857"/>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43" name="Google Shape;2643;p30">
              <a:extLst>
                <a:ext uri="{FF2B5EF4-FFF2-40B4-BE49-F238E27FC236}">
                  <a16:creationId xmlns:a16="http://schemas.microsoft.com/office/drawing/2014/main" id="{A80DB187-CF79-7B5D-C56C-C139451737B1}"/>
                </a:ext>
              </a:extLst>
            </p:cNvPr>
            <p:cNvSpPr/>
            <p:nvPr/>
          </p:nvSpPr>
          <p:spPr>
            <a:xfrm flipH="1">
              <a:off x="8185309" y="5077403"/>
              <a:ext cx="239400" cy="66098"/>
            </a:xfrm>
            <a:custGeom>
              <a:avLst/>
              <a:gdLst/>
              <a:ahLst/>
              <a:cxnLst/>
              <a:rect l="l" t="t" r="r" b="b"/>
              <a:pathLst>
                <a:path w="665" h="1131" extrusionOk="0">
                  <a:moveTo>
                    <a:pt x="0" y="0"/>
                  </a:moveTo>
                  <a:lnTo>
                    <a:pt x="665" y="0"/>
                  </a:lnTo>
                  <a:lnTo>
                    <a:pt x="665" y="1131"/>
                  </a:lnTo>
                  <a:lnTo>
                    <a:pt x="0" y="1131"/>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44" name="Google Shape;2644;p30">
              <a:extLst>
                <a:ext uri="{FF2B5EF4-FFF2-40B4-BE49-F238E27FC236}">
                  <a16:creationId xmlns:a16="http://schemas.microsoft.com/office/drawing/2014/main" id="{85EE22E5-558F-DB41-DE98-B1099BE9DC5F}"/>
                </a:ext>
              </a:extLst>
            </p:cNvPr>
            <p:cNvSpPr/>
            <p:nvPr/>
          </p:nvSpPr>
          <p:spPr>
            <a:xfrm flipH="1">
              <a:off x="7886508" y="5048825"/>
              <a:ext cx="239400" cy="94677"/>
            </a:xfrm>
            <a:custGeom>
              <a:avLst/>
              <a:gdLst/>
              <a:ahLst/>
              <a:cxnLst/>
              <a:rect l="l" t="t" r="r" b="b"/>
              <a:pathLst>
                <a:path w="665" h="1620" extrusionOk="0">
                  <a:moveTo>
                    <a:pt x="0" y="0"/>
                  </a:moveTo>
                  <a:lnTo>
                    <a:pt x="665" y="0"/>
                  </a:lnTo>
                  <a:lnTo>
                    <a:pt x="665" y="1620"/>
                  </a:lnTo>
                  <a:lnTo>
                    <a:pt x="0" y="1620"/>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45" name="Google Shape;2645;p30">
              <a:extLst>
                <a:ext uri="{FF2B5EF4-FFF2-40B4-BE49-F238E27FC236}">
                  <a16:creationId xmlns:a16="http://schemas.microsoft.com/office/drawing/2014/main" id="{BB49A7D8-91EC-8EBC-861D-2B82DE30F358}"/>
                </a:ext>
              </a:extLst>
            </p:cNvPr>
            <p:cNvSpPr/>
            <p:nvPr/>
          </p:nvSpPr>
          <p:spPr>
            <a:xfrm flipH="1">
              <a:off x="7587707" y="5020539"/>
              <a:ext cx="239760" cy="122963"/>
            </a:xfrm>
            <a:custGeom>
              <a:avLst/>
              <a:gdLst/>
              <a:ahLst/>
              <a:cxnLst/>
              <a:rect l="l" t="t" r="r" b="b"/>
              <a:pathLst>
                <a:path w="666" h="2104" extrusionOk="0">
                  <a:moveTo>
                    <a:pt x="0" y="0"/>
                  </a:moveTo>
                  <a:lnTo>
                    <a:pt x="666" y="0"/>
                  </a:lnTo>
                  <a:lnTo>
                    <a:pt x="666" y="2104"/>
                  </a:lnTo>
                  <a:lnTo>
                    <a:pt x="0" y="2104"/>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46" name="Google Shape;2646;p30">
              <a:extLst>
                <a:ext uri="{FF2B5EF4-FFF2-40B4-BE49-F238E27FC236}">
                  <a16:creationId xmlns:a16="http://schemas.microsoft.com/office/drawing/2014/main" id="{5330B3AF-32CC-EE02-A5C1-02680DAA042D}"/>
                </a:ext>
              </a:extLst>
            </p:cNvPr>
            <p:cNvSpPr/>
            <p:nvPr/>
          </p:nvSpPr>
          <p:spPr>
            <a:xfrm flipH="1">
              <a:off x="7289267" y="5009493"/>
              <a:ext cx="239400" cy="134009"/>
            </a:xfrm>
            <a:custGeom>
              <a:avLst/>
              <a:gdLst/>
              <a:ahLst/>
              <a:cxnLst/>
              <a:rect l="l" t="t" r="r" b="b"/>
              <a:pathLst>
                <a:path w="665" h="2293" extrusionOk="0">
                  <a:moveTo>
                    <a:pt x="0" y="0"/>
                  </a:moveTo>
                  <a:lnTo>
                    <a:pt x="665" y="0"/>
                  </a:lnTo>
                  <a:lnTo>
                    <a:pt x="665" y="2293"/>
                  </a:lnTo>
                  <a:lnTo>
                    <a:pt x="0" y="229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47" name="Google Shape;2647;p30">
              <a:extLst>
                <a:ext uri="{FF2B5EF4-FFF2-40B4-BE49-F238E27FC236}">
                  <a16:creationId xmlns:a16="http://schemas.microsoft.com/office/drawing/2014/main" id="{1FAE9CB7-AAC0-37ED-E2D3-BDB1921A3E85}"/>
                </a:ext>
              </a:extLst>
            </p:cNvPr>
            <p:cNvSpPr/>
            <p:nvPr/>
          </p:nvSpPr>
          <p:spPr>
            <a:xfrm flipH="1">
              <a:off x="6692025" y="4988980"/>
              <a:ext cx="239400" cy="154522"/>
            </a:xfrm>
            <a:custGeom>
              <a:avLst/>
              <a:gdLst/>
              <a:ahLst/>
              <a:cxnLst/>
              <a:rect l="l" t="t" r="r" b="b"/>
              <a:pathLst>
                <a:path w="665" h="2644" extrusionOk="0">
                  <a:moveTo>
                    <a:pt x="0" y="0"/>
                  </a:moveTo>
                  <a:lnTo>
                    <a:pt x="665" y="0"/>
                  </a:lnTo>
                  <a:lnTo>
                    <a:pt x="665" y="2644"/>
                  </a:lnTo>
                  <a:lnTo>
                    <a:pt x="0" y="2644"/>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48" name="Google Shape;2648;p30">
              <a:extLst>
                <a:ext uri="{FF2B5EF4-FFF2-40B4-BE49-F238E27FC236}">
                  <a16:creationId xmlns:a16="http://schemas.microsoft.com/office/drawing/2014/main" id="{AA45445F-0B72-6579-27E9-FF49FADA0F57}"/>
                </a:ext>
              </a:extLst>
            </p:cNvPr>
            <p:cNvSpPr/>
            <p:nvPr/>
          </p:nvSpPr>
          <p:spPr>
            <a:xfrm flipH="1">
              <a:off x="6094784" y="4980623"/>
              <a:ext cx="239400" cy="162879"/>
            </a:xfrm>
            <a:custGeom>
              <a:avLst/>
              <a:gdLst/>
              <a:ahLst/>
              <a:cxnLst/>
              <a:rect l="l" t="t" r="r" b="b"/>
              <a:pathLst>
                <a:path w="665" h="2787" extrusionOk="0">
                  <a:moveTo>
                    <a:pt x="0" y="0"/>
                  </a:moveTo>
                  <a:lnTo>
                    <a:pt x="665" y="0"/>
                  </a:lnTo>
                  <a:lnTo>
                    <a:pt x="665" y="2787"/>
                  </a:lnTo>
                  <a:lnTo>
                    <a:pt x="0" y="2787"/>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49" name="Google Shape;2649;p30">
              <a:extLst>
                <a:ext uri="{FF2B5EF4-FFF2-40B4-BE49-F238E27FC236}">
                  <a16:creationId xmlns:a16="http://schemas.microsoft.com/office/drawing/2014/main" id="{4ED9E829-77A8-D15A-4458-B07C8CCF39DC}"/>
                </a:ext>
              </a:extLst>
            </p:cNvPr>
            <p:cNvSpPr/>
            <p:nvPr/>
          </p:nvSpPr>
          <p:spPr>
            <a:xfrm flipH="1">
              <a:off x="5795983" y="4966948"/>
              <a:ext cx="239400" cy="176555"/>
            </a:xfrm>
            <a:custGeom>
              <a:avLst/>
              <a:gdLst/>
              <a:ahLst/>
              <a:cxnLst/>
              <a:rect l="l" t="t" r="r" b="b"/>
              <a:pathLst>
                <a:path w="665" h="3021" extrusionOk="0">
                  <a:moveTo>
                    <a:pt x="0" y="0"/>
                  </a:moveTo>
                  <a:lnTo>
                    <a:pt x="665" y="0"/>
                  </a:lnTo>
                  <a:lnTo>
                    <a:pt x="665" y="3021"/>
                  </a:lnTo>
                  <a:lnTo>
                    <a:pt x="0" y="3021"/>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50" name="Google Shape;2650;p30">
              <a:extLst>
                <a:ext uri="{FF2B5EF4-FFF2-40B4-BE49-F238E27FC236}">
                  <a16:creationId xmlns:a16="http://schemas.microsoft.com/office/drawing/2014/main" id="{CA9FFE50-5CF2-6DED-E9D8-93432DCBCF67}"/>
                </a:ext>
              </a:extLst>
            </p:cNvPr>
            <p:cNvSpPr/>
            <p:nvPr/>
          </p:nvSpPr>
          <p:spPr>
            <a:xfrm flipH="1">
              <a:off x="5497542" y="4938486"/>
              <a:ext cx="239400" cy="205016"/>
            </a:xfrm>
            <a:custGeom>
              <a:avLst/>
              <a:gdLst/>
              <a:ahLst/>
              <a:cxnLst/>
              <a:rect l="l" t="t" r="r" b="b"/>
              <a:pathLst>
                <a:path w="665" h="3508" extrusionOk="0">
                  <a:moveTo>
                    <a:pt x="0" y="0"/>
                  </a:moveTo>
                  <a:lnTo>
                    <a:pt x="665" y="0"/>
                  </a:lnTo>
                  <a:lnTo>
                    <a:pt x="665" y="3508"/>
                  </a:lnTo>
                  <a:lnTo>
                    <a:pt x="0" y="3508"/>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51" name="Google Shape;2651;p30">
              <a:extLst>
                <a:ext uri="{FF2B5EF4-FFF2-40B4-BE49-F238E27FC236}">
                  <a16:creationId xmlns:a16="http://schemas.microsoft.com/office/drawing/2014/main" id="{29EF73C3-55F5-99D2-1B72-D2D66AF355ED}"/>
                </a:ext>
              </a:extLst>
            </p:cNvPr>
            <p:cNvSpPr/>
            <p:nvPr/>
          </p:nvSpPr>
          <p:spPr>
            <a:xfrm flipH="1">
              <a:off x="5198742" y="4945207"/>
              <a:ext cx="239400" cy="198295"/>
            </a:xfrm>
            <a:custGeom>
              <a:avLst/>
              <a:gdLst/>
              <a:ahLst/>
              <a:cxnLst/>
              <a:rect l="l" t="t" r="r" b="b"/>
              <a:pathLst>
                <a:path w="665" h="3393" extrusionOk="0">
                  <a:moveTo>
                    <a:pt x="0" y="0"/>
                  </a:moveTo>
                  <a:lnTo>
                    <a:pt x="665" y="0"/>
                  </a:lnTo>
                  <a:lnTo>
                    <a:pt x="665" y="3393"/>
                  </a:lnTo>
                  <a:lnTo>
                    <a:pt x="0" y="339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52" name="Google Shape;2652;p30">
              <a:extLst>
                <a:ext uri="{FF2B5EF4-FFF2-40B4-BE49-F238E27FC236}">
                  <a16:creationId xmlns:a16="http://schemas.microsoft.com/office/drawing/2014/main" id="{1A13DACF-C525-FD53-1084-2DB2E45FF312}"/>
                </a:ext>
              </a:extLst>
            </p:cNvPr>
            <p:cNvSpPr/>
            <p:nvPr/>
          </p:nvSpPr>
          <p:spPr>
            <a:xfrm flipH="1">
              <a:off x="4899941" y="4929545"/>
              <a:ext cx="239400" cy="213958"/>
            </a:xfrm>
            <a:custGeom>
              <a:avLst/>
              <a:gdLst/>
              <a:ahLst/>
              <a:cxnLst/>
              <a:rect l="l" t="t" r="r" b="b"/>
              <a:pathLst>
                <a:path w="665" h="3661" extrusionOk="0">
                  <a:moveTo>
                    <a:pt x="0" y="0"/>
                  </a:moveTo>
                  <a:lnTo>
                    <a:pt x="665" y="0"/>
                  </a:lnTo>
                  <a:lnTo>
                    <a:pt x="665" y="3661"/>
                  </a:lnTo>
                  <a:lnTo>
                    <a:pt x="0" y="3661"/>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53" name="Google Shape;2653;p30">
              <a:extLst>
                <a:ext uri="{FF2B5EF4-FFF2-40B4-BE49-F238E27FC236}">
                  <a16:creationId xmlns:a16="http://schemas.microsoft.com/office/drawing/2014/main" id="{31E73813-8C18-5776-AFE6-D3F1B54EFE32}"/>
                </a:ext>
              </a:extLst>
            </p:cNvPr>
            <p:cNvSpPr/>
            <p:nvPr/>
          </p:nvSpPr>
          <p:spPr>
            <a:xfrm flipH="1">
              <a:off x="4601500" y="4884626"/>
              <a:ext cx="239400" cy="258876"/>
            </a:xfrm>
            <a:custGeom>
              <a:avLst/>
              <a:gdLst/>
              <a:ahLst/>
              <a:cxnLst/>
              <a:rect l="l" t="t" r="r" b="b"/>
              <a:pathLst>
                <a:path w="665" h="3868" extrusionOk="0">
                  <a:moveTo>
                    <a:pt x="0" y="0"/>
                  </a:moveTo>
                  <a:lnTo>
                    <a:pt x="665" y="0"/>
                  </a:lnTo>
                  <a:lnTo>
                    <a:pt x="665" y="3868"/>
                  </a:lnTo>
                  <a:lnTo>
                    <a:pt x="0" y="3868"/>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54" name="Google Shape;2654;p30">
              <a:extLst>
                <a:ext uri="{FF2B5EF4-FFF2-40B4-BE49-F238E27FC236}">
                  <a16:creationId xmlns:a16="http://schemas.microsoft.com/office/drawing/2014/main" id="{D37C1A00-AE9F-E462-CAFC-C447E177FC70}"/>
                </a:ext>
              </a:extLst>
            </p:cNvPr>
            <p:cNvSpPr/>
            <p:nvPr/>
          </p:nvSpPr>
          <p:spPr>
            <a:xfrm flipH="1">
              <a:off x="6990466" y="5026208"/>
              <a:ext cx="239400" cy="117294"/>
            </a:xfrm>
            <a:custGeom>
              <a:avLst/>
              <a:gdLst/>
              <a:ahLst/>
              <a:cxnLst/>
              <a:rect l="l" t="t" r="r" b="b"/>
              <a:pathLst>
                <a:path w="665" h="2007" extrusionOk="0">
                  <a:moveTo>
                    <a:pt x="0" y="0"/>
                  </a:moveTo>
                  <a:lnTo>
                    <a:pt x="665" y="0"/>
                  </a:lnTo>
                  <a:lnTo>
                    <a:pt x="665" y="2007"/>
                  </a:lnTo>
                  <a:lnTo>
                    <a:pt x="0" y="2007"/>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55" name="Google Shape;2655;p30">
              <a:extLst>
                <a:ext uri="{FF2B5EF4-FFF2-40B4-BE49-F238E27FC236}">
                  <a16:creationId xmlns:a16="http://schemas.microsoft.com/office/drawing/2014/main" id="{7D7C6A3D-922C-F33D-1E09-BDB8BEB2C06A}"/>
                </a:ext>
              </a:extLst>
            </p:cNvPr>
            <p:cNvSpPr/>
            <p:nvPr/>
          </p:nvSpPr>
          <p:spPr>
            <a:xfrm flipH="1">
              <a:off x="6393584" y="5013584"/>
              <a:ext cx="239400" cy="129918"/>
            </a:xfrm>
            <a:custGeom>
              <a:avLst/>
              <a:gdLst/>
              <a:ahLst/>
              <a:cxnLst/>
              <a:rect l="l" t="t" r="r" b="b"/>
              <a:pathLst>
                <a:path w="665" h="2223" extrusionOk="0">
                  <a:moveTo>
                    <a:pt x="0" y="0"/>
                  </a:moveTo>
                  <a:lnTo>
                    <a:pt x="665" y="0"/>
                  </a:lnTo>
                  <a:lnTo>
                    <a:pt x="665" y="2223"/>
                  </a:lnTo>
                  <a:lnTo>
                    <a:pt x="0" y="222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2656" name="Google Shape;2656;p30">
            <a:extLst>
              <a:ext uri="{FF2B5EF4-FFF2-40B4-BE49-F238E27FC236}">
                <a16:creationId xmlns:a16="http://schemas.microsoft.com/office/drawing/2014/main" id="{BFC76138-627B-35AC-4763-E16E08602079}"/>
              </a:ext>
            </a:extLst>
          </p:cNvPr>
          <p:cNvGrpSpPr/>
          <p:nvPr/>
        </p:nvGrpSpPr>
        <p:grpSpPr>
          <a:xfrm>
            <a:off x="122025" y="5036324"/>
            <a:ext cx="4420450" cy="107173"/>
            <a:chOff x="122000" y="4917447"/>
            <a:chExt cx="4420450" cy="226056"/>
          </a:xfrm>
        </p:grpSpPr>
        <p:sp>
          <p:nvSpPr>
            <p:cNvPr id="2657" name="Google Shape;2657;p30">
              <a:extLst>
                <a:ext uri="{FF2B5EF4-FFF2-40B4-BE49-F238E27FC236}">
                  <a16:creationId xmlns:a16="http://schemas.microsoft.com/office/drawing/2014/main" id="{79F21ECF-1856-D0D5-9D03-CF9D1EBF20B3}"/>
                </a:ext>
              </a:extLst>
            </p:cNvPr>
            <p:cNvSpPr/>
            <p:nvPr/>
          </p:nvSpPr>
          <p:spPr>
            <a:xfrm>
              <a:off x="122000" y="5120767"/>
              <a:ext cx="239400" cy="22734"/>
            </a:xfrm>
            <a:custGeom>
              <a:avLst/>
              <a:gdLst/>
              <a:ahLst/>
              <a:cxnLst/>
              <a:rect l="l" t="t" r="r" b="b"/>
              <a:pathLst>
                <a:path w="665" h="389" extrusionOk="0">
                  <a:moveTo>
                    <a:pt x="0" y="0"/>
                  </a:moveTo>
                  <a:lnTo>
                    <a:pt x="665" y="0"/>
                  </a:lnTo>
                  <a:lnTo>
                    <a:pt x="665" y="389"/>
                  </a:lnTo>
                  <a:lnTo>
                    <a:pt x="0" y="389"/>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58" name="Google Shape;2658;p30">
              <a:extLst>
                <a:ext uri="{FF2B5EF4-FFF2-40B4-BE49-F238E27FC236}">
                  <a16:creationId xmlns:a16="http://schemas.microsoft.com/office/drawing/2014/main" id="{CB04C629-E819-4D0C-EF78-951F544A15FC}"/>
                </a:ext>
              </a:extLst>
            </p:cNvPr>
            <p:cNvSpPr/>
            <p:nvPr/>
          </p:nvSpPr>
          <p:spPr>
            <a:xfrm>
              <a:off x="420441" y="5093416"/>
              <a:ext cx="239400" cy="50085"/>
            </a:xfrm>
            <a:custGeom>
              <a:avLst/>
              <a:gdLst/>
              <a:ahLst/>
              <a:cxnLst/>
              <a:rect l="l" t="t" r="r" b="b"/>
              <a:pathLst>
                <a:path w="665" h="857" extrusionOk="0">
                  <a:moveTo>
                    <a:pt x="0" y="0"/>
                  </a:moveTo>
                  <a:lnTo>
                    <a:pt x="665" y="0"/>
                  </a:lnTo>
                  <a:lnTo>
                    <a:pt x="665" y="857"/>
                  </a:lnTo>
                  <a:lnTo>
                    <a:pt x="0" y="857"/>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59" name="Google Shape;2659;p30">
              <a:extLst>
                <a:ext uri="{FF2B5EF4-FFF2-40B4-BE49-F238E27FC236}">
                  <a16:creationId xmlns:a16="http://schemas.microsoft.com/office/drawing/2014/main" id="{CE4D78C1-CE3C-08EA-D93C-8A2F680B3253}"/>
                </a:ext>
              </a:extLst>
            </p:cNvPr>
            <p:cNvSpPr/>
            <p:nvPr/>
          </p:nvSpPr>
          <p:spPr>
            <a:xfrm>
              <a:off x="719241" y="5077403"/>
              <a:ext cx="239400" cy="66098"/>
            </a:xfrm>
            <a:custGeom>
              <a:avLst/>
              <a:gdLst/>
              <a:ahLst/>
              <a:cxnLst/>
              <a:rect l="l" t="t" r="r" b="b"/>
              <a:pathLst>
                <a:path w="665" h="1131" extrusionOk="0">
                  <a:moveTo>
                    <a:pt x="0" y="0"/>
                  </a:moveTo>
                  <a:lnTo>
                    <a:pt x="665" y="0"/>
                  </a:lnTo>
                  <a:lnTo>
                    <a:pt x="665" y="1131"/>
                  </a:lnTo>
                  <a:lnTo>
                    <a:pt x="0" y="113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60" name="Google Shape;2660;p30">
              <a:extLst>
                <a:ext uri="{FF2B5EF4-FFF2-40B4-BE49-F238E27FC236}">
                  <a16:creationId xmlns:a16="http://schemas.microsoft.com/office/drawing/2014/main" id="{D5F1799A-68CE-0581-E8F2-29D54DC607C0}"/>
                </a:ext>
              </a:extLst>
            </p:cNvPr>
            <p:cNvSpPr/>
            <p:nvPr/>
          </p:nvSpPr>
          <p:spPr>
            <a:xfrm>
              <a:off x="1018042" y="5048825"/>
              <a:ext cx="239400" cy="94677"/>
            </a:xfrm>
            <a:custGeom>
              <a:avLst/>
              <a:gdLst/>
              <a:ahLst/>
              <a:cxnLst/>
              <a:rect l="l" t="t" r="r" b="b"/>
              <a:pathLst>
                <a:path w="665" h="1620" extrusionOk="0">
                  <a:moveTo>
                    <a:pt x="0" y="0"/>
                  </a:moveTo>
                  <a:lnTo>
                    <a:pt x="665" y="0"/>
                  </a:lnTo>
                  <a:lnTo>
                    <a:pt x="665" y="1620"/>
                  </a:lnTo>
                  <a:lnTo>
                    <a:pt x="0" y="1620"/>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61" name="Google Shape;2661;p30">
              <a:extLst>
                <a:ext uri="{FF2B5EF4-FFF2-40B4-BE49-F238E27FC236}">
                  <a16:creationId xmlns:a16="http://schemas.microsoft.com/office/drawing/2014/main" id="{EA8DE8E2-6761-8963-704B-D119A4300FD0}"/>
                </a:ext>
              </a:extLst>
            </p:cNvPr>
            <p:cNvSpPr/>
            <p:nvPr/>
          </p:nvSpPr>
          <p:spPr>
            <a:xfrm>
              <a:off x="1316483" y="5020539"/>
              <a:ext cx="239760" cy="122963"/>
            </a:xfrm>
            <a:custGeom>
              <a:avLst/>
              <a:gdLst/>
              <a:ahLst/>
              <a:cxnLst/>
              <a:rect l="l" t="t" r="r" b="b"/>
              <a:pathLst>
                <a:path w="666" h="2104" extrusionOk="0">
                  <a:moveTo>
                    <a:pt x="0" y="0"/>
                  </a:moveTo>
                  <a:lnTo>
                    <a:pt x="666" y="0"/>
                  </a:lnTo>
                  <a:lnTo>
                    <a:pt x="666" y="2104"/>
                  </a:lnTo>
                  <a:lnTo>
                    <a:pt x="0" y="210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62" name="Google Shape;2662;p30">
              <a:extLst>
                <a:ext uri="{FF2B5EF4-FFF2-40B4-BE49-F238E27FC236}">
                  <a16:creationId xmlns:a16="http://schemas.microsoft.com/office/drawing/2014/main" id="{0A52635F-4978-49CF-C9E4-CA33E8F1C6FE}"/>
                </a:ext>
              </a:extLst>
            </p:cNvPr>
            <p:cNvSpPr/>
            <p:nvPr/>
          </p:nvSpPr>
          <p:spPr>
            <a:xfrm>
              <a:off x="1615283" y="5009493"/>
              <a:ext cx="239400" cy="134009"/>
            </a:xfrm>
            <a:custGeom>
              <a:avLst/>
              <a:gdLst/>
              <a:ahLst/>
              <a:cxnLst/>
              <a:rect l="l" t="t" r="r" b="b"/>
              <a:pathLst>
                <a:path w="665" h="2293" extrusionOk="0">
                  <a:moveTo>
                    <a:pt x="0" y="0"/>
                  </a:moveTo>
                  <a:lnTo>
                    <a:pt x="665" y="0"/>
                  </a:lnTo>
                  <a:lnTo>
                    <a:pt x="665" y="2293"/>
                  </a:lnTo>
                  <a:lnTo>
                    <a:pt x="0" y="229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63" name="Google Shape;2663;p30">
              <a:extLst>
                <a:ext uri="{FF2B5EF4-FFF2-40B4-BE49-F238E27FC236}">
                  <a16:creationId xmlns:a16="http://schemas.microsoft.com/office/drawing/2014/main" id="{DE7DF1C1-F176-8DCE-B197-B63D56CECD5A}"/>
                </a:ext>
              </a:extLst>
            </p:cNvPr>
            <p:cNvSpPr/>
            <p:nvPr/>
          </p:nvSpPr>
          <p:spPr>
            <a:xfrm>
              <a:off x="2212525" y="4988980"/>
              <a:ext cx="239400" cy="154522"/>
            </a:xfrm>
            <a:custGeom>
              <a:avLst/>
              <a:gdLst/>
              <a:ahLst/>
              <a:cxnLst/>
              <a:rect l="l" t="t" r="r" b="b"/>
              <a:pathLst>
                <a:path w="665" h="2644" extrusionOk="0">
                  <a:moveTo>
                    <a:pt x="0" y="0"/>
                  </a:moveTo>
                  <a:lnTo>
                    <a:pt x="665" y="0"/>
                  </a:lnTo>
                  <a:lnTo>
                    <a:pt x="665" y="2644"/>
                  </a:lnTo>
                  <a:lnTo>
                    <a:pt x="0" y="264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64" name="Google Shape;2664;p30">
              <a:extLst>
                <a:ext uri="{FF2B5EF4-FFF2-40B4-BE49-F238E27FC236}">
                  <a16:creationId xmlns:a16="http://schemas.microsoft.com/office/drawing/2014/main" id="{DE50F6AD-529A-A245-E186-90641199C033}"/>
                </a:ext>
              </a:extLst>
            </p:cNvPr>
            <p:cNvSpPr/>
            <p:nvPr/>
          </p:nvSpPr>
          <p:spPr>
            <a:xfrm>
              <a:off x="2809766" y="4980623"/>
              <a:ext cx="239400" cy="162879"/>
            </a:xfrm>
            <a:custGeom>
              <a:avLst/>
              <a:gdLst/>
              <a:ahLst/>
              <a:cxnLst/>
              <a:rect l="l" t="t" r="r" b="b"/>
              <a:pathLst>
                <a:path w="665" h="2787" extrusionOk="0">
                  <a:moveTo>
                    <a:pt x="0" y="0"/>
                  </a:moveTo>
                  <a:lnTo>
                    <a:pt x="665" y="0"/>
                  </a:lnTo>
                  <a:lnTo>
                    <a:pt x="665" y="2787"/>
                  </a:lnTo>
                  <a:lnTo>
                    <a:pt x="0" y="2787"/>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65" name="Google Shape;2665;p30">
              <a:extLst>
                <a:ext uri="{FF2B5EF4-FFF2-40B4-BE49-F238E27FC236}">
                  <a16:creationId xmlns:a16="http://schemas.microsoft.com/office/drawing/2014/main" id="{7208F76B-C203-E777-7DCF-29796DF8EFB6}"/>
                </a:ext>
              </a:extLst>
            </p:cNvPr>
            <p:cNvSpPr/>
            <p:nvPr/>
          </p:nvSpPr>
          <p:spPr>
            <a:xfrm>
              <a:off x="3108567" y="4966948"/>
              <a:ext cx="239400" cy="176555"/>
            </a:xfrm>
            <a:custGeom>
              <a:avLst/>
              <a:gdLst/>
              <a:ahLst/>
              <a:cxnLst/>
              <a:rect l="l" t="t" r="r" b="b"/>
              <a:pathLst>
                <a:path w="665" h="3021" extrusionOk="0">
                  <a:moveTo>
                    <a:pt x="0" y="0"/>
                  </a:moveTo>
                  <a:lnTo>
                    <a:pt x="665" y="0"/>
                  </a:lnTo>
                  <a:lnTo>
                    <a:pt x="665" y="3021"/>
                  </a:lnTo>
                  <a:lnTo>
                    <a:pt x="0" y="302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66" name="Google Shape;2666;p30">
              <a:extLst>
                <a:ext uri="{FF2B5EF4-FFF2-40B4-BE49-F238E27FC236}">
                  <a16:creationId xmlns:a16="http://schemas.microsoft.com/office/drawing/2014/main" id="{91D0655C-4698-A397-8A8D-6DCA2F452475}"/>
                </a:ext>
              </a:extLst>
            </p:cNvPr>
            <p:cNvSpPr/>
            <p:nvPr/>
          </p:nvSpPr>
          <p:spPr>
            <a:xfrm>
              <a:off x="3407008" y="4938486"/>
              <a:ext cx="239400" cy="205016"/>
            </a:xfrm>
            <a:custGeom>
              <a:avLst/>
              <a:gdLst/>
              <a:ahLst/>
              <a:cxnLst/>
              <a:rect l="l" t="t" r="r" b="b"/>
              <a:pathLst>
                <a:path w="665" h="3508" extrusionOk="0">
                  <a:moveTo>
                    <a:pt x="0" y="0"/>
                  </a:moveTo>
                  <a:lnTo>
                    <a:pt x="665" y="0"/>
                  </a:lnTo>
                  <a:lnTo>
                    <a:pt x="665" y="3508"/>
                  </a:lnTo>
                  <a:lnTo>
                    <a:pt x="0" y="3508"/>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67" name="Google Shape;2667;p30">
              <a:extLst>
                <a:ext uri="{FF2B5EF4-FFF2-40B4-BE49-F238E27FC236}">
                  <a16:creationId xmlns:a16="http://schemas.microsoft.com/office/drawing/2014/main" id="{F42D392C-D095-8504-0111-61DB47B65051}"/>
                </a:ext>
              </a:extLst>
            </p:cNvPr>
            <p:cNvSpPr/>
            <p:nvPr/>
          </p:nvSpPr>
          <p:spPr>
            <a:xfrm>
              <a:off x="3705808" y="4945207"/>
              <a:ext cx="239400" cy="198295"/>
            </a:xfrm>
            <a:custGeom>
              <a:avLst/>
              <a:gdLst/>
              <a:ahLst/>
              <a:cxnLst/>
              <a:rect l="l" t="t" r="r" b="b"/>
              <a:pathLst>
                <a:path w="665" h="3393" extrusionOk="0">
                  <a:moveTo>
                    <a:pt x="0" y="0"/>
                  </a:moveTo>
                  <a:lnTo>
                    <a:pt x="665" y="0"/>
                  </a:lnTo>
                  <a:lnTo>
                    <a:pt x="665" y="3393"/>
                  </a:lnTo>
                  <a:lnTo>
                    <a:pt x="0" y="339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68" name="Google Shape;2668;p30">
              <a:extLst>
                <a:ext uri="{FF2B5EF4-FFF2-40B4-BE49-F238E27FC236}">
                  <a16:creationId xmlns:a16="http://schemas.microsoft.com/office/drawing/2014/main" id="{38F77B77-6C83-0B33-D30A-F9D0BB95E7FC}"/>
                </a:ext>
              </a:extLst>
            </p:cNvPr>
            <p:cNvSpPr/>
            <p:nvPr/>
          </p:nvSpPr>
          <p:spPr>
            <a:xfrm>
              <a:off x="4004609" y="4929545"/>
              <a:ext cx="239400" cy="213958"/>
            </a:xfrm>
            <a:custGeom>
              <a:avLst/>
              <a:gdLst/>
              <a:ahLst/>
              <a:cxnLst/>
              <a:rect l="l" t="t" r="r" b="b"/>
              <a:pathLst>
                <a:path w="665" h="3661" extrusionOk="0">
                  <a:moveTo>
                    <a:pt x="0" y="0"/>
                  </a:moveTo>
                  <a:lnTo>
                    <a:pt x="665" y="0"/>
                  </a:lnTo>
                  <a:lnTo>
                    <a:pt x="665" y="3661"/>
                  </a:lnTo>
                  <a:lnTo>
                    <a:pt x="0" y="366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69" name="Google Shape;2669;p30">
              <a:extLst>
                <a:ext uri="{FF2B5EF4-FFF2-40B4-BE49-F238E27FC236}">
                  <a16:creationId xmlns:a16="http://schemas.microsoft.com/office/drawing/2014/main" id="{EB3DA742-375E-D294-D604-08A5AD8B4271}"/>
                </a:ext>
              </a:extLst>
            </p:cNvPr>
            <p:cNvSpPr/>
            <p:nvPr/>
          </p:nvSpPr>
          <p:spPr>
            <a:xfrm>
              <a:off x="4303050" y="4917447"/>
              <a:ext cx="239400" cy="226056"/>
            </a:xfrm>
            <a:custGeom>
              <a:avLst/>
              <a:gdLst/>
              <a:ahLst/>
              <a:cxnLst/>
              <a:rect l="l" t="t" r="r" b="b"/>
              <a:pathLst>
                <a:path w="665" h="3868" extrusionOk="0">
                  <a:moveTo>
                    <a:pt x="0" y="0"/>
                  </a:moveTo>
                  <a:lnTo>
                    <a:pt x="665" y="0"/>
                  </a:lnTo>
                  <a:lnTo>
                    <a:pt x="665" y="3868"/>
                  </a:lnTo>
                  <a:lnTo>
                    <a:pt x="0" y="3868"/>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70" name="Google Shape;2670;p30">
              <a:extLst>
                <a:ext uri="{FF2B5EF4-FFF2-40B4-BE49-F238E27FC236}">
                  <a16:creationId xmlns:a16="http://schemas.microsoft.com/office/drawing/2014/main" id="{3593FB53-D639-C8FA-6402-7316A5522BBB}"/>
                </a:ext>
              </a:extLst>
            </p:cNvPr>
            <p:cNvSpPr/>
            <p:nvPr/>
          </p:nvSpPr>
          <p:spPr>
            <a:xfrm>
              <a:off x="1914084" y="5026208"/>
              <a:ext cx="239400" cy="117294"/>
            </a:xfrm>
            <a:custGeom>
              <a:avLst/>
              <a:gdLst/>
              <a:ahLst/>
              <a:cxnLst/>
              <a:rect l="l" t="t" r="r" b="b"/>
              <a:pathLst>
                <a:path w="665" h="2007" extrusionOk="0">
                  <a:moveTo>
                    <a:pt x="0" y="0"/>
                  </a:moveTo>
                  <a:lnTo>
                    <a:pt x="665" y="0"/>
                  </a:lnTo>
                  <a:lnTo>
                    <a:pt x="665" y="2007"/>
                  </a:lnTo>
                  <a:lnTo>
                    <a:pt x="0" y="2007"/>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71" name="Google Shape;2671;p30">
              <a:extLst>
                <a:ext uri="{FF2B5EF4-FFF2-40B4-BE49-F238E27FC236}">
                  <a16:creationId xmlns:a16="http://schemas.microsoft.com/office/drawing/2014/main" id="{CA57B4A4-5D58-B7FA-C018-12C8CC92CC93}"/>
                </a:ext>
              </a:extLst>
            </p:cNvPr>
            <p:cNvSpPr/>
            <p:nvPr/>
          </p:nvSpPr>
          <p:spPr>
            <a:xfrm>
              <a:off x="2510966" y="5013584"/>
              <a:ext cx="239400" cy="129918"/>
            </a:xfrm>
            <a:custGeom>
              <a:avLst/>
              <a:gdLst/>
              <a:ahLst/>
              <a:cxnLst/>
              <a:rect l="l" t="t" r="r" b="b"/>
              <a:pathLst>
                <a:path w="665" h="2223" extrusionOk="0">
                  <a:moveTo>
                    <a:pt x="0" y="0"/>
                  </a:moveTo>
                  <a:lnTo>
                    <a:pt x="665" y="0"/>
                  </a:lnTo>
                  <a:lnTo>
                    <a:pt x="665" y="2223"/>
                  </a:lnTo>
                  <a:lnTo>
                    <a:pt x="0" y="222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2672" name="Google Shape;2672;p30">
            <a:extLst>
              <a:ext uri="{FF2B5EF4-FFF2-40B4-BE49-F238E27FC236}">
                <a16:creationId xmlns:a16="http://schemas.microsoft.com/office/drawing/2014/main" id="{7ADE693E-65A5-0E8E-CC18-0156FA147C22}"/>
              </a:ext>
            </a:extLst>
          </p:cNvPr>
          <p:cNvGrpSpPr/>
          <p:nvPr/>
        </p:nvGrpSpPr>
        <p:grpSpPr>
          <a:xfrm>
            <a:off x="4601525" y="5020763"/>
            <a:ext cx="4420450" cy="122734"/>
            <a:chOff x="4601500" y="4884626"/>
            <a:chExt cx="4420450" cy="258877"/>
          </a:xfrm>
        </p:grpSpPr>
        <p:sp>
          <p:nvSpPr>
            <p:cNvPr id="2673" name="Google Shape;2673;p30">
              <a:extLst>
                <a:ext uri="{FF2B5EF4-FFF2-40B4-BE49-F238E27FC236}">
                  <a16:creationId xmlns:a16="http://schemas.microsoft.com/office/drawing/2014/main" id="{0FA876B4-F3BE-1306-89F9-551E6842EF94}"/>
                </a:ext>
              </a:extLst>
            </p:cNvPr>
            <p:cNvSpPr/>
            <p:nvPr/>
          </p:nvSpPr>
          <p:spPr>
            <a:xfrm flipH="1">
              <a:off x="8782550" y="5120767"/>
              <a:ext cx="239400" cy="22734"/>
            </a:xfrm>
            <a:custGeom>
              <a:avLst/>
              <a:gdLst/>
              <a:ahLst/>
              <a:cxnLst/>
              <a:rect l="l" t="t" r="r" b="b"/>
              <a:pathLst>
                <a:path w="665" h="389" extrusionOk="0">
                  <a:moveTo>
                    <a:pt x="0" y="0"/>
                  </a:moveTo>
                  <a:lnTo>
                    <a:pt x="665" y="0"/>
                  </a:lnTo>
                  <a:lnTo>
                    <a:pt x="665" y="389"/>
                  </a:lnTo>
                  <a:lnTo>
                    <a:pt x="0" y="389"/>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74" name="Google Shape;2674;p30">
              <a:extLst>
                <a:ext uri="{FF2B5EF4-FFF2-40B4-BE49-F238E27FC236}">
                  <a16:creationId xmlns:a16="http://schemas.microsoft.com/office/drawing/2014/main" id="{225B4DCB-C636-DAB3-7DC8-9E88C1EB0030}"/>
                </a:ext>
              </a:extLst>
            </p:cNvPr>
            <p:cNvSpPr/>
            <p:nvPr/>
          </p:nvSpPr>
          <p:spPr>
            <a:xfrm flipH="1">
              <a:off x="8484109" y="5093416"/>
              <a:ext cx="239400" cy="50085"/>
            </a:xfrm>
            <a:custGeom>
              <a:avLst/>
              <a:gdLst/>
              <a:ahLst/>
              <a:cxnLst/>
              <a:rect l="l" t="t" r="r" b="b"/>
              <a:pathLst>
                <a:path w="665" h="857" extrusionOk="0">
                  <a:moveTo>
                    <a:pt x="0" y="0"/>
                  </a:moveTo>
                  <a:lnTo>
                    <a:pt x="665" y="0"/>
                  </a:lnTo>
                  <a:lnTo>
                    <a:pt x="665" y="857"/>
                  </a:lnTo>
                  <a:lnTo>
                    <a:pt x="0" y="857"/>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75" name="Google Shape;2675;p30">
              <a:extLst>
                <a:ext uri="{FF2B5EF4-FFF2-40B4-BE49-F238E27FC236}">
                  <a16:creationId xmlns:a16="http://schemas.microsoft.com/office/drawing/2014/main" id="{D4498B1A-F280-65F9-4C9C-8E6612003A06}"/>
                </a:ext>
              </a:extLst>
            </p:cNvPr>
            <p:cNvSpPr/>
            <p:nvPr/>
          </p:nvSpPr>
          <p:spPr>
            <a:xfrm flipH="1">
              <a:off x="8185309" y="5077403"/>
              <a:ext cx="239400" cy="66098"/>
            </a:xfrm>
            <a:custGeom>
              <a:avLst/>
              <a:gdLst/>
              <a:ahLst/>
              <a:cxnLst/>
              <a:rect l="l" t="t" r="r" b="b"/>
              <a:pathLst>
                <a:path w="665" h="1131" extrusionOk="0">
                  <a:moveTo>
                    <a:pt x="0" y="0"/>
                  </a:moveTo>
                  <a:lnTo>
                    <a:pt x="665" y="0"/>
                  </a:lnTo>
                  <a:lnTo>
                    <a:pt x="665" y="1131"/>
                  </a:lnTo>
                  <a:lnTo>
                    <a:pt x="0" y="113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76" name="Google Shape;2676;p30">
              <a:extLst>
                <a:ext uri="{FF2B5EF4-FFF2-40B4-BE49-F238E27FC236}">
                  <a16:creationId xmlns:a16="http://schemas.microsoft.com/office/drawing/2014/main" id="{B28AD490-6DED-4BD9-9C02-589C2D4731DB}"/>
                </a:ext>
              </a:extLst>
            </p:cNvPr>
            <p:cNvSpPr/>
            <p:nvPr/>
          </p:nvSpPr>
          <p:spPr>
            <a:xfrm flipH="1">
              <a:off x="7886508" y="5048825"/>
              <a:ext cx="239400" cy="94677"/>
            </a:xfrm>
            <a:custGeom>
              <a:avLst/>
              <a:gdLst/>
              <a:ahLst/>
              <a:cxnLst/>
              <a:rect l="l" t="t" r="r" b="b"/>
              <a:pathLst>
                <a:path w="665" h="1620" extrusionOk="0">
                  <a:moveTo>
                    <a:pt x="0" y="0"/>
                  </a:moveTo>
                  <a:lnTo>
                    <a:pt x="665" y="0"/>
                  </a:lnTo>
                  <a:lnTo>
                    <a:pt x="665" y="1620"/>
                  </a:lnTo>
                  <a:lnTo>
                    <a:pt x="0" y="1620"/>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77" name="Google Shape;2677;p30">
              <a:extLst>
                <a:ext uri="{FF2B5EF4-FFF2-40B4-BE49-F238E27FC236}">
                  <a16:creationId xmlns:a16="http://schemas.microsoft.com/office/drawing/2014/main" id="{9C23DE1C-4034-DCA6-2F04-DA790916F476}"/>
                </a:ext>
              </a:extLst>
            </p:cNvPr>
            <p:cNvSpPr/>
            <p:nvPr/>
          </p:nvSpPr>
          <p:spPr>
            <a:xfrm flipH="1">
              <a:off x="7587707" y="5020539"/>
              <a:ext cx="239760" cy="122963"/>
            </a:xfrm>
            <a:custGeom>
              <a:avLst/>
              <a:gdLst/>
              <a:ahLst/>
              <a:cxnLst/>
              <a:rect l="l" t="t" r="r" b="b"/>
              <a:pathLst>
                <a:path w="666" h="2104" extrusionOk="0">
                  <a:moveTo>
                    <a:pt x="0" y="0"/>
                  </a:moveTo>
                  <a:lnTo>
                    <a:pt x="666" y="0"/>
                  </a:lnTo>
                  <a:lnTo>
                    <a:pt x="666" y="2104"/>
                  </a:lnTo>
                  <a:lnTo>
                    <a:pt x="0" y="210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78" name="Google Shape;2678;p30">
              <a:extLst>
                <a:ext uri="{FF2B5EF4-FFF2-40B4-BE49-F238E27FC236}">
                  <a16:creationId xmlns:a16="http://schemas.microsoft.com/office/drawing/2014/main" id="{B1BDAEAD-0EBA-F93E-8C67-10A875D130F1}"/>
                </a:ext>
              </a:extLst>
            </p:cNvPr>
            <p:cNvSpPr/>
            <p:nvPr/>
          </p:nvSpPr>
          <p:spPr>
            <a:xfrm flipH="1">
              <a:off x="7289267" y="5009493"/>
              <a:ext cx="239400" cy="134009"/>
            </a:xfrm>
            <a:custGeom>
              <a:avLst/>
              <a:gdLst/>
              <a:ahLst/>
              <a:cxnLst/>
              <a:rect l="l" t="t" r="r" b="b"/>
              <a:pathLst>
                <a:path w="665" h="2293" extrusionOk="0">
                  <a:moveTo>
                    <a:pt x="0" y="0"/>
                  </a:moveTo>
                  <a:lnTo>
                    <a:pt x="665" y="0"/>
                  </a:lnTo>
                  <a:lnTo>
                    <a:pt x="665" y="2293"/>
                  </a:lnTo>
                  <a:lnTo>
                    <a:pt x="0" y="229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79" name="Google Shape;2679;p30">
              <a:extLst>
                <a:ext uri="{FF2B5EF4-FFF2-40B4-BE49-F238E27FC236}">
                  <a16:creationId xmlns:a16="http://schemas.microsoft.com/office/drawing/2014/main" id="{4B914B88-10C5-DC24-84B4-8B81BD3D8651}"/>
                </a:ext>
              </a:extLst>
            </p:cNvPr>
            <p:cNvSpPr/>
            <p:nvPr/>
          </p:nvSpPr>
          <p:spPr>
            <a:xfrm flipH="1">
              <a:off x="6692025" y="4988980"/>
              <a:ext cx="239400" cy="154522"/>
            </a:xfrm>
            <a:custGeom>
              <a:avLst/>
              <a:gdLst/>
              <a:ahLst/>
              <a:cxnLst/>
              <a:rect l="l" t="t" r="r" b="b"/>
              <a:pathLst>
                <a:path w="665" h="2644" extrusionOk="0">
                  <a:moveTo>
                    <a:pt x="0" y="0"/>
                  </a:moveTo>
                  <a:lnTo>
                    <a:pt x="665" y="0"/>
                  </a:lnTo>
                  <a:lnTo>
                    <a:pt x="665" y="2644"/>
                  </a:lnTo>
                  <a:lnTo>
                    <a:pt x="0" y="264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80" name="Google Shape;2680;p30">
              <a:extLst>
                <a:ext uri="{FF2B5EF4-FFF2-40B4-BE49-F238E27FC236}">
                  <a16:creationId xmlns:a16="http://schemas.microsoft.com/office/drawing/2014/main" id="{53DA965B-9470-14FD-4A4B-F0D087590390}"/>
                </a:ext>
              </a:extLst>
            </p:cNvPr>
            <p:cNvSpPr/>
            <p:nvPr/>
          </p:nvSpPr>
          <p:spPr>
            <a:xfrm flipH="1">
              <a:off x="6094784" y="4980623"/>
              <a:ext cx="239400" cy="162879"/>
            </a:xfrm>
            <a:custGeom>
              <a:avLst/>
              <a:gdLst/>
              <a:ahLst/>
              <a:cxnLst/>
              <a:rect l="l" t="t" r="r" b="b"/>
              <a:pathLst>
                <a:path w="665" h="2787" extrusionOk="0">
                  <a:moveTo>
                    <a:pt x="0" y="0"/>
                  </a:moveTo>
                  <a:lnTo>
                    <a:pt x="665" y="0"/>
                  </a:lnTo>
                  <a:lnTo>
                    <a:pt x="665" y="2787"/>
                  </a:lnTo>
                  <a:lnTo>
                    <a:pt x="0" y="2787"/>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81" name="Google Shape;2681;p30">
              <a:extLst>
                <a:ext uri="{FF2B5EF4-FFF2-40B4-BE49-F238E27FC236}">
                  <a16:creationId xmlns:a16="http://schemas.microsoft.com/office/drawing/2014/main" id="{C67DB8B8-ECFF-205A-D976-26997D8BA544}"/>
                </a:ext>
              </a:extLst>
            </p:cNvPr>
            <p:cNvSpPr/>
            <p:nvPr/>
          </p:nvSpPr>
          <p:spPr>
            <a:xfrm flipH="1">
              <a:off x="5795983" y="4966948"/>
              <a:ext cx="239400" cy="176555"/>
            </a:xfrm>
            <a:custGeom>
              <a:avLst/>
              <a:gdLst/>
              <a:ahLst/>
              <a:cxnLst/>
              <a:rect l="l" t="t" r="r" b="b"/>
              <a:pathLst>
                <a:path w="665" h="3021" extrusionOk="0">
                  <a:moveTo>
                    <a:pt x="0" y="0"/>
                  </a:moveTo>
                  <a:lnTo>
                    <a:pt x="665" y="0"/>
                  </a:lnTo>
                  <a:lnTo>
                    <a:pt x="665" y="3021"/>
                  </a:lnTo>
                  <a:lnTo>
                    <a:pt x="0" y="302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82" name="Google Shape;2682;p30">
              <a:extLst>
                <a:ext uri="{FF2B5EF4-FFF2-40B4-BE49-F238E27FC236}">
                  <a16:creationId xmlns:a16="http://schemas.microsoft.com/office/drawing/2014/main" id="{D7F74507-C68F-141B-F561-11890102F27E}"/>
                </a:ext>
              </a:extLst>
            </p:cNvPr>
            <p:cNvSpPr/>
            <p:nvPr/>
          </p:nvSpPr>
          <p:spPr>
            <a:xfrm flipH="1">
              <a:off x="5497542" y="4938486"/>
              <a:ext cx="239400" cy="205016"/>
            </a:xfrm>
            <a:custGeom>
              <a:avLst/>
              <a:gdLst/>
              <a:ahLst/>
              <a:cxnLst/>
              <a:rect l="l" t="t" r="r" b="b"/>
              <a:pathLst>
                <a:path w="665" h="3508" extrusionOk="0">
                  <a:moveTo>
                    <a:pt x="0" y="0"/>
                  </a:moveTo>
                  <a:lnTo>
                    <a:pt x="665" y="0"/>
                  </a:lnTo>
                  <a:lnTo>
                    <a:pt x="665" y="3508"/>
                  </a:lnTo>
                  <a:lnTo>
                    <a:pt x="0" y="3508"/>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83" name="Google Shape;2683;p30">
              <a:extLst>
                <a:ext uri="{FF2B5EF4-FFF2-40B4-BE49-F238E27FC236}">
                  <a16:creationId xmlns:a16="http://schemas.microsoft.com/office/drawing/2014/main" id="{8D255AA6-871E-AA2E-CFD8-79E557A7A8F8}"/>
                </a:ext>
              </a:extLst>
            </p:cNvPr>
            <p:cNvSpPr/>
            <p:nvPr/>
          </p:nvSpPr>
          <p:spPr>
            <a:xfrm flipH="1">
              <a:off x="5198742" y="4945207"/>
              <a:ext cx="239400" cy="198295"/>
            </a:xfrm>
            <a:custGeom>
              <a:avLst/>
              <a:gdLst/>
              <a:ahLst/>
              <a:cxnLst/>
              <a:rect l="l" t="t" r="r" b="b"/>
              <a:pathLst>
                <a:path w="665" h="3393" extrusionOk="0">
                  <a:moveTo>
                    <a:pt x="0" y="0"/>
                  </a:moveTo>
                  <a:lnTo>
                    <a:pt x="665" y="0"/>
                  </a:lnTo>
                  <a:lnTo>
                    <a:pt x="665" y="3393"/>
                  </a:lnTo>
                  <a:lnTo>
                    <a:pt x="0" y="339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84" name="Google Shape;2684;p30">
              <a:extLst>
                <a:ext uri="{FF2B5EF4-FFF2-40B4-BE49-F238E27FC236}">
                  <a16:creationId xmlns:a16="http://schemas.microsoft.com/office/drawing/2014/main" id="{279A0A4D-A6CB-4F96-15AA-2910DDC3269D}"/>
                </a:ext>
              </a:extLst>
            </p:cNvPr>
            <p:cNvSpPr/>
            <p:nvPr/>
          </p:nvSpPr>
          <p:spPr>
            <a:xfrm flipH="1">
              <a:off x="4899941" y="4929545"/>
              <a:ext cx="239400" cy="213958"/>
            </a:xfrm>
            <a:custGeom>
              <a:avLst/>
              <a:gdLst/>
              <a:ahLst/>
              <a:cxnLst/>
              <a:rect l="l" t="t" r="r" b="b"/>
              <a:pathLst>
                <a:path w="665" h="3661" extrusionOk="0">
                  <a:moveTo>
                    <a:pt x="0" y="0"/>
                  </a:moveTo>
                  <a:lnTo>
                    <a:pt x="665" y="0"/>
                  </a:lnTo>
                  <a:lnTo>
                    <a:pt x="665" y="3661"/>
                  </a:lnTo>
                  <a:lnTo>
                    <a:pt x="0" y="366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85" name="Google Shape;2685;p30">
              <a:extLst>
                <a:ext uri="{FF2B5EF4-FFF2-40B4-BE49-F238E27FC236}">
                  <a16:creationId xmlns:a16="http://schemas.microsoft.com/office/drawing/2014/main" id="{A2DFC02E-238D-5A29-1C92-B52748DE100C}"/>
                </a:ext>
              </a:extLst>
            </p:cNvPr>
            <p:cNvSpPr/>
            <p:nvPr/>
          </p:nvSpPr>
          <p:spPr>
            <a:xfrm flipH="1">
              <a:off x="4601500" y="4884626"/>
              <a:ext cx="239400" cy="258876"/>
            </a:xfrm>
            <a:custGeom>
              <a:avLst/>
              <a:gdLst/>
              <a:ahLst/>
              <a:cxnLst/>
              <a:rect l="l" t="t" r="r" b="b"/>
              <a:pathLst>
                <a:path w="665" h="3868" extrusionOk="0">
                  <a:moveTo>
                    <a:pt x="0" y="0"/>
                  </a:moveTo>
                  <a:lnTo>
                    <a:pt x="665" y="0"/>
                  </a:lnTo>
                  <a:lnTo>
                    <a:pt x="665" y="3868"/>
                  </a:lnTo>
                  <a:lnTo>
                    <a:pt x="0" y="3868"/>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86" name="Google Shape;2686;p30">
              <a:extLst>
                <a:ext uri="{FF2B5EF4-FFF2-40B4-BE49-F238E27FC236}">
                  <a16:creationId xmlns:a16="http://schemas.microsoft.com/office/drawing/2014/main" id="{8485E0A1-3846-1B11-DB4D-EBC8BE66CFC0}"/>
                </a:ext>
              </a:extLst>
            </p:cNvPr>
            <p:cNvSpPr/>
            <p:nvPr/>
          </p:nvSpPr>
          <p:spPr>
            <a:xfrm flipH="1">
              <a:off x="6990466" y="5026208"/>
              <a:ext cx="239400" cy="117294"/>
            </a:xfrm>
            <a:custGeom>
              <a:avLst/>
              <a:gdLst/>
              <a:ahLst/>
              <a:cxnLst/>
              <a:rect l="l" t="t" r="r" b="b"/>
              <a:pathLst>
                <a:path w="665" h="2007" extrusionOk="0">
                  <a:moveTo>
                    <a:pt x="0" y="0"/>
                  </a:moveTo>
                  <a:lnTo>
                    <a:pt x="665" y="0"/>
                  </a:lnTo>
                  <a:lnTo>
                    <a:pt x="665" y="2007"/>
                  </a:lnTo>
                  <a:lnTo>
                    <a:pt x="0" y="2007"/>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87" name="Google Shape;2687;p30">
              <a:extLst>
                <a:ext uri="{FF2B5EF4-FFF2-40B4-BE49-F238E27FC236}">
                  <a16:creationId xmlns:a16="http://schemas.microsoft.com/office/drawing/2014/main" id="{4560BE8B-0277-39F9-502E-5BCCFB6CF40C}"/>
                </a:ext>
              </a:extLst>
            </p:cNvPr>
            <p:cNvSpPr/>
            <p:nvPr/>
          </p:nvSpPr>
          <p:spPr>
            <a:xfrm flipH="1">
              <a:off x="6393584" y="5013584"/>
              <a:ext cx="239400" cy="129918"/>
            </a:xfrm>
            <a:custGeom>
              <a:avLst/>
              <a:gdLst/>
              <a:ahLst/>
              <a:cxnLst/>
              <a:rect l="l" t="t" r="r" b="b"/>
              <a:pathLst>
                <a:path w="665" h="2223" extrusionOk="0">
                  <a:moveTo>
                    <a:pt x="0" y="0"/>
                  </a:moveTo>
                  <a:lnTo>
                    <a:pt x="665" y="0"/>
                  </a:lnTo>
                  <a:lnTo>
                    <a:pt x="665" y="2223"/>
                  </a:lnTo>
                  <a:lnTo>
                    <a:pt x="0" y="222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sp>
        <p:nvSpPr>
          <p:cNvPr id="2" name="Google Shape;2623;p30">
            <a:extLst>
              <a:ext uri="{FF2B5EF4-FFF2-40B4-BE49-F238E27FC236}">
                <a16:creationId xmlns:a16="http://schemas.microsoft.com/office/drawing/2014/main" id="{5015EC1C-97FE-E39A-9B6F-CD2A12B50D27}"/>
              </a:ext>
            </a:extLst>
          </p:cNvPr>
          <p:cNvSpPr txBox="1">
            <a:spLocks/>
          </p:cNvSpPr>
          <p:nvPr/>
        </p:nvSpPr>
        <p:spPr>
          <a:xfrm>
            <a:off x="4887163" y="1360275"/>
            <a:ext cx="3699300" cy="283006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1pPr>
            <a:lvl2pPr marL="914400" marR="0" lvl="1"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2pPr>
            <a:lvl3pPr marL="1371600" marR="0" lvl="2"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3pPr>
            <a:lvl4pPr marL="1828800" marR="0" lvl="3"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4pPr>
            <a:lvl5pPr marL="2286000" marR="0" lvl="4"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5pPr>
            <a:lvl6pPr marL="2743200" marR="0" lvl="5"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6pPr>
            <a:lvl7pPr marL="3200400" marR="0" lvl="6"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7pPr>
            <a:lvl8pPr marL="3657600" marR="0" lvl="7"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8pPr>
            <a:lvl9pPr marL="4114800" marR="0" lvl="8"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9pPr>
          </a:lstStyle>
          <a:p>
            <a:pPr marL="0" indent="0"/>
            <a:r>
              <a:rPr lang="en-US" dirty="0"/>
              <a:t>Some fields have their own preferred file formats, such as FITS for astronomical data, ESRI shapefiles or </a:t>
            </a:r>
            <a:r>
              <a:rPr lang="en-US" dirty="0" err="1"/>
              <a:t>GeoJSON</a:t>
            </a:r>
            <a:r>
              <a:rPr lang="en-US" dirty="0"/>
              <a:t> for geospatial data. Plan your data storage format as part of your RDM. Favor: open-source, human-readable, portable (easy to change format and open in different packages and </a:t>
            </a:r>
            <a:r>
              <a:rPr lang="en-US" dirty="0" err="1"/>
              <a:t>softwares</a:t>
            </a:r>
            <a:r>
              <a:rPr lang="en-US" dirty="0"/>
              <a:t>).</a:t>
            </a:r>
          </a:p>
          <a:p>
            <a:pPr marL="0" indent="0"/>
            <a:r>
              <a:rPr lang="en-US" dirty="0">
                <a:hlinkClick r:id="rId3"/>
              </a:rPr>
              <a:t>Oregon libraries RDM file formats guide</a:t>
            </a:r>
            <a:endParaRPr lang="en-US" dirty="0"/>
          </a:p>
          <a:p>
            <a:pPr marL="0" indent="0"/>
            <a:r>
              <a:rPr lang="en-US" dirty="0">
                <a:hlinkClick r:id="rId4"/>
              </a:rPr>
              <a:t>RCSI libraries RDM file formats guide</a:t>
            </a:r>
            <a:endParaRPr lang="en-US" dirty="0"/>
          </a:p>
          <a:p>
            <a:pPr marL="0" indent="0"/>
            <a:r>
              <a:rPr lang="en-US" dirty="0">
                <a:hlinkClick r:id="rId5"/>
              </a:rPr>
              <a:t>USCB file naming guide</a:t>
            </a:r>
            <a:endParaRPr lang="en-US" dirty="0"/>
          </a:p>
          <a:p>
            <a:pPr marL="0" indent="0"/>
            <a:endParaRPr lang="en-US" dirty="0"/>
          </a:p>
        </p:txBody>
      </p:sp>
    </p:spTree>
    <p:extLst>
      <p:ext uri="{BB962C8B-B14F-4D97-AF65-F5344CB8AC3E}">
        <p14:creationId xmlns:p14="http://schemas.microsoft.com/office/powerpoint/2010/main" val="23367583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691">
          <a:extLst>
            <a:ext uri="{FF2B5EF4-FFF2-40B4-BE49-F238E27FC236}">
              <a16:creationId xmlns:a16="http://schemas.microsoft.com/office/drawing/2014/main" id="{2F0AA875-1598-DD19-7A93-D60ECE7C16F6}"/>
            </a:ext>
          </a:extLst>
        </p:cNvPr>
        <p:cNvGrpSpPr/>
        <p:nvPr/>
      </p:nvGrpSpPr>
      <p:grpSpPr>
        <a:xfrm>
          <a:off x="0" y="0"/>
          <a:ext cx="0" cy="0"/>
          <a:chOff x="0" y="0"/>
          <a:chExt cx="0" cy="0"/>
        </a:xfrm>
      </p:grpSpPr>
      <p:sp>
        <p:nvSpPr>
          <p:cNvPr id="2692" name="Google Shape;2692;p31">
            <a:extLst>
              <a:ext uri="{FF2B5EF4-FFF2-40B4-BE49-F238E27FC236}">
                <a16:creationId xmlns:a16="http://schemas.microsoft.com/office/drawing/2014/main" id="{CDBB4ABF-A39D-1980-FCF0-5B3E9E7D9E36}"/>
              </a:ext>
            </a:extLst>
          </p:cNvPr>
          <p:cNvSpPr txBox="1">
            <a:spLocks noGrp="1"/>
          </p:cNvSpPr>
          <p:nvPr>
            <p:ph type="title"/>
          </p:nvPr>
        </p:nvSpPr>
        <p:spPr>
          <a:xfrm>
            <a:off x="713225" y="2255804"/>
            <a:ext cx="7717500" cy="1511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Data journals </a:t>
            </a:r>
            <a:br>
              <a:rPr lang="en" dirty="0"/>
            </a:br>
            <a:r>
              <a:rPr lang="en" dirty="0"/>
              <a:t>and data papers</a:t>
            </a:r>
            <a:endParaRPr dirty="0"/>
          </a:p>
        </p:txBody>
      </p:sp>
      <p:sp>
        <p:nvSpPr>
          <p:cNvPr id="2693" name="Google Shape;2693;p31">
            <a:extLst>
              <a:ext uri="{FF2B5EF4-FFF2-40B4-BE49-F238E27FC236}">
                <a16:creationId xmlns:a16="http://schemas.microsoft.com/office/drawing/2014/main" id="{5F3786EE-C5B7-9903-5727-F9BA25D90054}"/>
              </a:ext>
            </a:extLst>
          </p:cNvPr>
          <p:cNvSpPr txBox="1">
            <a:spLocks noGrp="1"/>
          </p:cNvSpPr>
          <p:nvPr>
            <p:ph type="subTitle" idx="1"/>
          </p:nvPr>
        </p:nvSpPr>
        <p:spPr>
          <a:xfrm>
            <a:off x="713225" y="3767204"/>
            <a:ext cx="7717500" cy="653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Bringing visibility to your data set</a:t>
            </a:r>
            <a:endParaRPr dirty="0"/>
          </a:p>
        </p:txBody>
      </p:sp>
      <p:sp>
        <p:nvSpPr>
          <p:cNvPr id="2694" name="Google Shape;2694;p31">
            <a:extLst>
              <a:ext uri="{FF2B5EF4-FFF2-40B4-BE49-F238E27FC236}">
                <a16:creationId xmlns:a16="http://schemas.microsoft.com/office/drawing/2014/main" id="{399DE8B0-E834-5065-D10A-64C636958E6C}"/>
              </a:ext>
            </a:extLst>
          </p:cNvPr>
          <p:cNvSpPr txBox="1">
            <a:spLocks noGrp="1"/>
          </p:cNvSpPr>
          <p:nvPr>
            <p:ph type="title" idx="2"/>
          </p:nvPr>
        </p:nvSpPr>
        <p:spPr>
          <a:xfrm>
            <a:off x="3574350" y="539500"/>
            <a:ext cx="1652100" cy="1660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grpSp>
        <p:nvGrpSpPr>
          <p:cNvPr id="2695" name="Google Shape;2695;p31">
            <a:extLst>
              <a:ext uri="{FF2B5EF4-FFF2-40B4-BE49-F238E27FC236}">
                <a16:creationId xmlns:a16="http://schemas.microsoft.com/office/drawing/2014/main" id="{12DE02AA-5F75-2AD4-1394-C4069AA8D39D}"/>
              </a:ext>
            </a:extLst>
          </p:cNvPr>
          <p:cNvGrpSpPr/>
          <p:nvPr/>
        </p:nvGrpSpPr>
        <p:grpSpPr>
          <a:xfrm>
            <a:off x="3333124" y="539512"/>
            <a:ext cx="397957" cy="491303"/>
            <a:chOff x="4986000" y="2166120"/>
            <a:chExt cx="388440" cy="1402920"/>
          </a:xfrm>
        </p:grpSpPr>
        <p:sp>
          <p:nvSpPr>
            <p:cNvPr id="2696" name="Google Shape;2696;p31">
              <a:extLst>
                <a:ext uri="{FF2B5EF4-FFF2-40B4-BE49-F238E27FC236}">
                  <a16:creationId xmlns:a16="http://schemas.microsoft.com/office/drawing/2014/main" id="{E49B60FC-D2F3-5FBD-879A-AF193C7A3622}"/>
                </a:ext>
              </a:extLst>
            </p:cNvPr>
            <p:cNvSpPr/>
            <p:nvPr/>
          </p:nvSpPr>
          <p:spPr>
            <a:xfrm>
              <a:off x="5135040" y="2166120"/>
              <a:ext cx="90360" cy="1294200"/>
            </a:xfrm>
            <a:custGeom>
              <a:avLst/>
              <a:gdLst/>
              <a:ahLst/>
              <a:cxnLst/>
              <a:rect l="l" t="t" r="r" b="b"/>
              <a:pathLst>
                <a:path w="251" h="3595" extrusionOk="0">
                  <a:moveTo>
                    <a:pt x="0" y="0"/>
                  </a:moveTo>
                  <a:lnTo>
                    <a:pt x="251" y="0"/>
                  </a:lnTo>
                  <a:lnTo>
                    <a:pt x="251" y="3595"/>
                  </a:lnTo>
                  <a:lnTo>
                    <a:pt x="0" y="359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97" name="Google Shape;2697;p31">
              <a:extLst>
                <a:ext uri="{FF2B5EF4-FFF2-40B4-BE49-F238E27FC236}">
                  <a16:creationId xmlns:a16="http://schemas.microsoft.com/office/drawing/2014/main" id="{8AC34638-56B3-5A0D-0297-908787B8EFC1}"/>
                </a:ext>
              </a:extLst>
            </p:cNvPr>
            <p:cNvSpPr/>
            <p:nvPr/>
          </p:nvSpPr>
          <p:spPr>
            <a:xfrm>
              <a:off x="4986000" y="2166120"/>
              <a:ext cx="90360" cy="792720"/>
            </a:xfrm>
            <a:custGeom>
              <a:avLst/>
              <a:gdLst/>
              <a:ahLst/>
              <a:cxnLst/>
              <a:rect l="l" t="t" r="r" b="b"/>
              <a:pathLst>
                <a:path w="251" h="2202" extrusionOk="0">
                  <a:moveTo>
                    <a:pt x="0" y="0"/>
                  </a:moveTo>
                  <a:lnTo>
                    <a:pt x="251" y="0"/>
                  </a:lnTo>
                  <a:lnTo>
                    <a:pt x="251" y="2202"/>
                  </a:lnTo>
                  <a:lnTo>
                    <a:pt x="0" y="22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98" name="Google Shape;2698;p31">
              <a:extLst>
                <a:ext uri="{FF2B5EF4-FFF2-40B4-BE49-F238E27FC236}">
                  <a16:creationId xmlns:a16="http://schemas.microsoft.com/office/drawing/2014/main" id="{20013BFA-2FB2-0BD2-54F7-92D0A886E5F9}"/>
                </a:ext>
              </a:extLst>
            </p:cNvPr>
            <p:cNvSpPr/>
            <p:nvPr/>
          </p:nvSpPr>
          <p:spPr>
            <a:xfrm>
              <a:off x="5284440" y="3460320"/>
              <a:ext cx="90000" cy="108720"/>
            </a:xfrm>
            <a:custGeom>
              <a:avLst/>
              <a:gdLst/>
              <a:ahLst/>
              <a:cxnLst/>
              <a:rect l="l" t="t" r="r" b="b"/>
              <a:pathLst>
                <a:path w="250" h="302" extrusionOk="0">
                  <a:moveTo>
                    <a:pt x="0" y="0"/>
                  </a:moveTo>
                  <a:lnTo>
                    <a:pt x="250" y="0"/>
                  </a:lnTo>
                  <a:lnTo>
                    <a:pt x="250" y="302"/>
                  </a:lnTo>
                  <a:lnTo>
                    <a:pt x="0" y="3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2699" name="Google Shape;2699;p31">
            <a:extLst>
              <a:ext uri="{FF2B5EF4-FFF2-40B4-BE49-F238E27FC236}">
                <a16:creationId xmlns:a16="http://schemas.microsoft.com/office/drawing/2014/main" id="{498BBBD4-D061-3466-29A3-B5F79AAC12C3}"/>
              </a:ext>
            </a:extLst>
          </p:cNvPr>
          <p:cNvGrpSpPr/>
          <p:nvPr/>
        </p:nvGrpSpPr>
        <p:grpSpPr>
          <a:xfrm>
            <a:off x="4984310" y="1974862"/>
            <a:ext cx="398326" cy="280942"/>
            <a:chOff x="6180480" y="1249200"/>
            <a:chExt cx="388800" cy="552600"/>
          </a:xfrm>
        </p:grpSpPr>
        <p:sp>
          <p:nvSpPr>
            <p:cNvPr id="2700" name="Google Shape;2700;p31">
              <a:extLst>
                <a:ext uri="{FF2B5EF4-FFF2-40B4-BE49-F238E27FC236}">
                  <a16:creationId xmlns:a16="http://schemas.microsoft.com/office/drawing/2014/main" id="{BE23350C-FE46-762E-B9D7-A4BCE45582EB}"/>
                </a:ext>
              </a:extLst>
            </p:cNvPr>
            <p:cNvSpPr/>
            <p:nvPr/>
          </p:nvSpPr>
          <p:spPr>
            <a:xfrm>
              <a:off x="6479280" y="1249200"/>
              <a:ext cx="90000" cy="173520"/>
            </a:xfrm>
            <a:custGeom>
              <a:avLst/>
              <a:gdLst/>
              <a:ahLst/>
              <a:cxnLst/>
              <a:rect l="l" t="t" r="r" b="b"/>
              <a:pathLst>
                <a:path w="250" h="482" extrusionOk="0">
                  <a:moveTo>
                    <a:pt x="0" y="0"/>
                  </a:moveTo>
                  <a:lnTo>
                    <a:pt x="250" y="0"/>
                  </a:lnTo>
                  <a:lnTo>
                    <a:pt x="250" y="482"/>
                  </a:lnTo>
                  <a:lnTo>
                    <a:pt x="0" y="48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01" name="Google Shape;2701;p31">
              <a:extLst>
                <a:ext uri="{FF2B5EF4-FFF2-40B4-BE49-F238E27FC236}">
                  <a16:creationId xmlns:a16="http://schemas.microsoft.com/office/drawing/2014/main" id="{EA1EDE96-A4CB-9E5B-3EC3-2A4A9D1AC740}"/>
                </a:ext>
              </a:extLst>
            </p:cNvPr>
            <p:cNvSpPr/>
            <p:nvPr/>
          </p:nvSpPr>
          <p:spPr>
            <a:xfrm>
              <a:off x="6329880" y="1249200"/>
              <a:ext cx="90000" cy="443880"/>
            </a:xfrm>
            <a:custGeom>
              <a:avLst/>
              <a:gdLst/>
              <a:ahLst/>
              <a:cxnLst/>
              <a:rect l="l" t="t" r="r" b="b"/>
              <a:pathLst>
                <a:path w="250" h="1233" extrusionOk="0">
                  <a:moveTo>
                    <a:pt x="0" y="0"/>
                  </a:moveTo>
                  <a:lnTo>
                    <a:pt x="250" y="0"/>
                  </a:lnTo>
                  <a:lnTo>
                    <a:pt x="250" y="1233"/>
                  </a:lnTo>
                  <a:lnTo>
                    <a:pt x="0" y="123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02" name="Google Shape;2702;p31">
              <a:extLst>
                <a:ext uri="{FF2B5EF4-FFF2-40B4-BE49-F238E27FC236}">
                  <a16:creationId xmlns:a16="http://schemas.microsoft.com/office/drawing/2014/main" id="{3A67D910-0B52-09E2-E6D1-A19B5FDDB086}"/>
                </a:ext>
              </a:extLst>
            </p:cNvPr>
            <p:cNvSpPr/>
            <p:nvPr/>
          </p:nvSpPr>
          <p:spPr>
            <a:xfrm>
              <a:off x="6180480" y="1693080"/>
              <a:ext cx="90360" cy="108720"/>
            </a:xfrm>
            <a:custGeom>
              <a:avLst/>
              <a:gdLst/>
              <a:ahLst/>
              <a:cxnLst/>
              <a:rect l="l" t="t" r="r" b="b"/>
              <a:pathLst>
                <a:path w="251" h="302" extrusionOk="0">
                  <a:moveTo>
                    <a:pt x="0" y="0"/>
                  </a:moveTo>
                  <a:lnTo>
                    <a:pt x="251" y="0"/>
                  </a:lnTo>
                  <a:lnTo>
                    <a:pt x="251" y="302"/>
                  </a:lnTo>
                  <a:lnTo>
                    <a:pt x="0" y="3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spTree>
    <p:extLst>
      <p:ext uri="{BB962C8B-B14F-4D97-AF65-F5344CB8AC3E}">
        <p14:creationId xmlns:p14="http://schemas.microsoft.com/office/powerpoint/2010/main" val="35454717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349">
          <a:extLst>
            <a:ext uri="{FF2B5EF4-FFF2-40B4-BE49-F238E27FC236}">
              <a16:creationId xmlns:a16="http://schemas.microsoft.com/office/drawing/2014/main" id="{04430BFD-AF31-C742-2035-5F0B57C81530}"/>
            </a:ext>
          </a:extLst>
        </p:cNvPr>
        <p:cNvGrpSpPr/>
        <p:nvPr/>
      </p:nvGrpSpPr>
      <p:grpSpPr>
        <a:xfrm>
          <a:off x="0" y="0"/>
          <a:ext cx="0" cy="0"/>
          <a:chOff x="0" y="0"/>
          <a:chExt cx="0" cy="0"/>
        </a:xfrm>
      </p:grpSpPr>
      <p:sp>
        <p:nvSpPr>
          <p:cNvPr id="3350" name="Google Shape;3350;p44">
            <a:extLst>
              <a:ext uri="{FF2B5EF4-FFF2-40B4-BE49-F238E27FC236}">
                <a16:creationId xmlns:a16="http://schemas.microsoft.com/office/drawing/2014/main" id="{A06DFA4D-A008-659B-BE2B-EC76EF347B9B}"/>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Data journal</a:t>
            </a:r>
            <a:endParaRPr dirty="0"/>
          </a:p>
        </p:txBody>
      </p:sp>
      <p:sp>
        <p:nvSpPr>
          <p:cNvPr id="3351" name="Google Shape;3351;p44">
            <a:extLst>
              <a:ext uri="{FF2B5EF4-FFF2-40B4-BE49-F238E27FC236}">
                <a16:creationId xmlns:a16="http://schemas.microsoft.com/office/drawing/2014/main" id="{AA82CF35-3E61-9925-01AC-18D2A4FF2FC7}"/>
              </a:ext>
            </a:extLst>
          </p:cNvPr>
          <p:cNvSpPr txBox="1"/>
          <p:nvPr/>
        </p:nvSpPr>
        <p:spPr>
          <a:xfrm>
            <a:off x="726375" y="1128125"/>
            <a:ext cx="7704000" cy="906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dirty="0">
                <a:solidFill>
                  <a:schemeClr val="dk2"/>
                </a:solidFill>
                <a:latin typeface="Lato"/>
                <a:ea typeface="Lato"/>
                <a:cs typeface="Lato"/>
                <a:sym typeface="Lato"/>
              </a:rPr>
              <a:t>An academic journal that publishes descriptions of datasets, often without analysis or interpretation. The articles characteristic of data journals are called data papers. The focus of a data journal is the dataset itself rather than any specific research findings.</a:t>
            </a:r>
            <a:endParaRPr dirty="0">
              <a:solidFill>
                <a:schemeClr val="dk2"/>
              </a:solidFill>
              <a:latin typeface="Lato"/>
              <a:ea typeface="Lato"/>
              <a:cs typeface="Lato"/>
              <a:sym typeface="Lato"/>
            </a:endParaRPr>
          </a:p>
        </p:txBody>
      </p:sp>
      <p:sp>
        <p:nvSpPr>
          <p:cNvPr id="3352" name="Google Shape;3352;p44">
            <a:extLst>
              <a:ext uri="{FF2B5EF4-FFF2-40B4-BE49-F238E27FC236}">
                <a16:creationId xmlns:a16="http://schemas.microsoft.com/office/drawing/2014/main" id="{3CC87364-46A7-0F61-8DB2-3A8C3AEB2490}"/>
              </a:ext>
            </a:extLst>
          </p:cNvPr>
          <p:cNvSpPr txBox="1"/>
          <p:nvPr/>
        </p:nvSpPr>
        <p:spPr>
          <a:xfrm>
            <a:off x="726375" y="2110800"/>
            <a:ext cx="7704000" cy="460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600" dirty="0">
                <a:solidFill>
                  <a:schemeClr val="accent1"/>
                </a:solidFill>
                <a:latin typeface="Outfit ExtraBold"/>
                <a:ea typeface="Outfit ExtraBold"/>
                <a:cs typeface="Outfit ExtraBold"/>
                <a:sym typeface="Outfit ExtraBold"/>
              </a:rPr>
              <a:t>Characteristics</a:t>
            </a:r>
            <a:endParaRPr sz="1600" dirty="0">
              <a:solidFill>
                <a:schemeClr val="accent1"/>
              </a:solidFill>
              <a:latin typeface="Outfit ExtraBold"/>
              <a:ea typeface="Outfit ExtraBold"/>
              <a:cs typeface="Outfit ExtraBold"/>
              <a:sym typeface="Outfit ExtraBold"/>
            </a:endParaRPr>
          </a:p>
        </p:txBody>
      </p:sp>
      <p:sp>
        <p:nvSpPr>
          <p:cNvPr id="3353" name="Google Shape;3353;p44">
            <a:extLst>
              <a:ext uri="{FF2B5EF4-FFF2-40B4-BE49-F238E27FC236}">
                <a16:creationId xmlns:a16="http://schemas.microsoft.com/office/drawing/2014/main" id="{E0526135-ABD1-955A-D694-B9E94D7BF81B}"/>
              </a:ext>
            </a:extLst>
          </p:cNvPr>
          <p:cNvSpPr txBox="1"/>
          <p:nvPr/>
        </p:nvSpPr>
        <p:spPr>
          <a:xfrm>
            <a:off x="726375" y="2466851"/>
            <a:ext cx="7704000" cy="2137200"/>
          </a:xfrm>
          <a:prstGeom prst="rect">
            <a:avLst/>
          </a:prstGeom>
          <a:noFill/>
          <a:ln>
            <a:noFill/>
          </a:ln>
        </p:spPr>
        <p:txBody>
          <a:bodyPr spcFirstLastPara="1" wrap="square" lIns="91425" tIns="91425" rIns="91425" bIns="91425" anchor="t" anchorCtr="0">
            <a:noAutofit/>
          </a:bodyPr>
          <a:lstStyle/>
          <a:p>
            <a:pPr marL="457200" lvl="0" indent="-317500" algn="l" rtl="0">
              <a:lnSpc>
                <a:spcPct val="115000"/>
              </a:lnSpc>
              <a:spcBef>
                <a:spcPts val="1500"/>
              </a:spcBef>
              <a:spcAft>
                <a:spcPts val="0"/>
              </a:spcAft>
              <a:buClr>
                <a:schemeClr val="dk2"/>
              </a:buClr>
              <a:buSzPts val="1400"/>
              <a:buFont typeface="Lato"/>
              <a:buChar char="➔"/>
            </a:pPr>
            <a:r>
              <a:rPr lang="en" b="1" dirty="0">
                <a:solidFill>
                  <a:schemeClr val="dk2"/>
                </a:solidFill>
                <a:latin typeface="Lato"/>
                <a:ea typeface="Lato"/>
                <a:cs typeface="Lato"/>
                <a:sym typeface="Lato"/>
              </a:rPr>
              <a:t>Data as scholarly output:</a:t>
            </a:r>
            <a:r>
              <a:rPr lang="en" dirty="0">
                <a:solidFill>
                  <a:schemeClr val="dk2"/>
                </a:solidFill>
                <a:latin typeface="Lato"/>
                <a:ea typeface="Lato"/>
                <a:cs typeface="Lato"/>
                <a:sym typeface="Lato"/>
              </a:rPr>
              <a:t> Data journals elevate the production of datasets to the status of measurable research output, on a level with analytic findings or reasoned arguments.</a:t>
            </a:r>
            <a:endParaRPr dirty="0">
              <a:solidFill>
                <a:schemeClr val="dk2"/>
              </a:solidFill>
              <a:latin typeface="Lato"/>
              <a:ea typeface="Lato"/>
              <a:cs typeface="Lato"/>
              <a:sym typeface="Lato"/>
            </a:endParaRPr>
          </a:p>
          <a:p>
            <a:pPr marL="457200" lvl="0" indent="-317500" algn="l" rtl="0">
              <a:lnSpc>
                <a:spcPct val="115000"/>
              </a:lnSpc>
              <a:spcBef>
                <a:spcPts val="0"/>
              </a:spcBef>
              <a:spcAft>
                <a:spcPts val="0"/>
              </a:spcAft>
              <a:buClr>
                <a:schemeClr val="dk2"/>
              </a:buClr>
              <a:buSzPts val="1400"/>
              <a:buFont typeface="Lato"/>
              <a:buChar char="➔"/>
            </a:pPr>
            <a:r>
              <a:rPr lang="en" b="1" dirty="0">
                <a:solidFill>
                  <a:schemeClr val="dk2"/>
                </a:solidFill>
                <a:latin typeface="Lato"/>
                <a:ea typeface="Lato"/>
                <a:cs typeface="Lato"/>
                <a:sym typeface="Lato"/>
              </a:rPr>
              <a:t>Peer reviewed datasets:</a:t>
            </a:r>
            <a:r>
              <a:rPr lang="en" dirty="0">
                <a:solidFill>
                  <a:schemeClr val="dk2"/>
                </a:solidFill>
                <a:latin typeface="Lato"/>
                <a:ea typeface="Lato"/>
                <a:cs typeface="Lato"/>
                <a:sym typeface="Lato"/>
              </a:rPr>
              <a:t> </a:t>
            </a:r>
            <a:r>
              <a:rPr lang="en-US" dirty="0">
                <a:solidFill>
                  <a:schemeClr val="dk2"/>
                </a:solidFill>
                <a:latin typeface="Lato"/>
                <a:ea typeface="Lato"/>
                <a:cs typeface="Lato"/>
                <a:sym typeface="Lato"/>
              </a:rPr>
              <a:t>The peer review process in data journals looks at the quality, accessibility, and reusability of the dataset itself.</a:t>
            </a:r>
            <a:endParaRPr dirty="0">
              <a:solidFill>
                <a:schemeClr val="dk2"/>
              </a:solidFill>
              <a:latin typeface="Lato"/>
              <a:ea typeface="Lato"/>
              <a:cs typeface="Lato"/>
              <a:sym typeface="Lato"/>
            </a:endParaRPr>
          </a:p>
          <a:p>
            <a:pPr marL="457200" lvl="0" indent="-317500" algn="l" rtl="0">
              <a:lnSpc>
                <a:spcPct val="115000"/>
              </a:lnSpc>
              <a:spcBef>
                <a:spcPts val="0"/>
              </a:spcBef>
              <a:spcAft>
                <a:spcPts val="0"/>
              </a:spcAft>
              <a:buClr>
                <a:schemeClr val="dk2"/>
              </a:buClr>
              <a:buSzPts val="1400"/>
              <a:buFont typeface="Lato"/>
              <a:buChar char="➔"/>
            </a:pPr>
            <a:r>
              <a:rPr lang="en" b="1" dirty="0">
                <a:solidFill>
                  <a:schemeClr val="dk2"/>
                </a:solidFill>
                <a:latin typeface="Lato"/>
                <a:ea typeface="Lato"/>
                <a:cs typeface="Lato"/>
                <a:sym typeface="Lato"/>
              </a:rPr>
              <a:t>Promote data sharing and reuse:</a:t>
            </a:r>
            <a:r>
              <a:rPr lang="en" dirty="0">
                <a:solidFill>
                  <a:schemeClr val="dk2"/>
                </a:solidFill>
                <a:latin typeface="Lato"/>
                <a:ea typeface="Lato"/>
                <a:cs typeface="Lato"/>
                <a:sym typeface="Lato"/>
              </a:rPr>
              <a:t>  </a:t>
            </a:r>
            <a:r>
              <a:rPr lang="en-US" dirty="0">
                <a:solidFill>
                  <a:schemeClr val="dk2"/>
                </a:solidFill>
                <a:latin typeface="Lato"/>
                <a:ea typeface="Lato"/>
                <a:cs typeface="Lato"/>
                <a:sym typeface="Lato"/>
              </a:rPr>
              <a:t>Data journals make datasets more findable and reusable.</a:t>
            </a:r>
            <a:endParaRPr dirty="0">
              <a:solidFill>
                <a:schemeClr val="dk2"/>
              </a:solidFill>
              <a:latin typeface="Lato"/>
              <a:ea typeface="Lato"/>
              <a:cs typeface="Lato"/>
              <a:sym typeface="Lato"/>
            </a:endParaRPr>
          </a:p>
          <a:p>
            <a:pPr marL="457200" lvl="0" indent="-317500" algn="l" rtl="0">
              <a:lnSpc>
                <a:spcPct val="115000"/>
              </a:lnSpc>
              <a:spcBef>
                <a:spcPts val="0"/>
              </a:spcBef>
              <a:spcAft>
                <a:spcPts val="0"/>
              </a:spcAft>
              <a:buClr>
                <a:schemeClr val="dk2"/>
              </a:buClr>
              <a:buSzPts val="1400"/>
              <a:buFont typeface="Lato"/>
              <a:buChar char="➔"/>
            </a:pPr>
            <a:r>
              <a:rPr lang="en" b="1" dirty="0">
                <a:solidFill>
                  <a:schemeClr val="dk2"/>
                </a:solidFill>
                <a:latin typeface="Lato"/>
                <a:ea typeface="Lato"/>
                <a:cs typeface="Lato"/>
                <a:sym typeface="Lato"/>
              </a:rPr>
              <a:t>Transparency for data processing: </a:t>
            </a:r>
            <a:r>
              <a:rPr lang="en" dirty="0">
                <a:solidFill>
                  <a:schemeClr val="dk2"/>
                </a:solidFill>
                <a:latin typeface="Lato"/>
                <a:ea typeface="Lato"/>
                <a:cs typeface="Lato"/>
                <a:sym typeface="Lato"/>
              </a:rPr>
              <a:t>Data journals promote description of the collection, processing, and formatting of data, bringing transparency this part of the research process.</a:t>
            </a:r>
            <a:endParaRPr sz="1700" dirty="0">
              <a:solidFill>
                <a:schemeClr val="dk2"/>
              </a:solidFill>
              <a:latin typeface="Lato"/>
              <a:ea typeface="Lato"/>
              <a:cs typeface="Lato"/>
              <a:sym typeface="Lato"/>
            </a:endParaRPr>
          </a:p>
        </p:txBody>
      </p:sp>
    </p:spTree>
    <p:extLst>
      <p:ext uri="{BB962C8B-B14F-4D97-AF65-F5344CB8AC3E}">
        <p14:creationId xmlns:p14="http://schemas.microsoft.com/office/powerpoint/2010/main" val="1379852339"/>
      </p:ext>
    </p:extLst>
  </p:cSld>
  <p:clrMapOvr>
    <a:masterClrMapping/>
  </p:clrMapOvr>
</p:sld>
</file>

<file path=ppt/theme/theme1.xml><?xml version="1.0" encoding="utf-8"?>
<a:theme xmlns:a="http://schemas.openxmlformats.org/drawingml/2006/main" name="Bayesian Data Analysis - Master of Science in Biostatistics by Slidesgo">
  <a:themeElements>
    <a:clrScheme name="Simple Light">
      <a:dk1>
        <a:srgbClr val="2D3538"/>
      </a:dk1>
      <a:lt1>
        <a:srgbClr val="EDEEF3"/>
      </a:lt1>
      <a:dk2>
        <a:srgbClr val="3F4850"/>
      </a:dk2>
      <a:lt2>
        <a:srgbClr val="CDD1E0"/>
      </a:lt2>
      <a:accent1>
        <a:srgbClr val="2544D8"/>
      </a:accent1>
      <a:accent2>
        <a:srgbClr val="FFFFFF"/>
      </a:accent2>
      <a:accent3>
        <a:srgbClr val="FFFFFF"/>
      </a:accent3>
      <a:accent4>
        <a:srgbClr val="FFFFFF"/>
      </a:accent4>
      <a:accent5>
        <a:srgbClr val="FFFFFF"/>
      </a:accent5>
      <a:accent6>
        <a:srgbClr val="FFFFFF"/>
      </a:accent6>
      <a:hlink>
        <a:srgbClr val="2D353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3797</TotalTime>
  <Words>1993</Words>
  <Application>Microsoft Macintosh PowerPoint</Application>
  <PresentationFormat>On-screen Show (16:9)</PresentationFormat>
  <Paragraphs>190</Paragraphs>
  <Slides>28</Slides>
  <Notes>27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28</vt:i4>
      </vt:variant>
    </vt:vector>
  </HeadingPairs>
  <TitlesOfParts>
    <vt:vector size="35" baseType="lpstr">
      <vt:lpstr>Lato</vt:lpstr>
      <vt:lpstr>Outfit ExtraBold</vt:lpstr>
      <vt:lpstr>Wingdings</vt:lpstr>
      <vt:lpstr>Nunito Light</vt:lpstr>
      <vt:lpstr>Lato Light</vt:lpstr>
      <vt:lpstr>Arial</vt:lpstr>
      <vt:lpstr>Bayesian Data Analysis - Master of Science in Biostatistics by Slidesgo</vt:lpstr>
      <vt:lpstr>Share your Data - Repositories, data papers, and notebooks</vt:lpstr>
      <vt:lpstr>Table of contents</vt:lpstr>
      <vt:lpstr>Research Data Management</vt:lpstr>
      <vt:lpstr>RDM </vt:lpstr>
      <vt:lpstr>Research Data Lifecycle</vt:lpstr>
      <vt:lpstr>Data Repositories</vt:lpstr>
      <vt:lpstr>File Formats</vt:lpstr>
      <vt:lpstr>Data journals  and data papers</vt:lpstr>
      <vt:lpstr>Data journal</vt:lpstr>
      <vt:lpstr>Lists of Data Journals</vt:lpstr>
      <vt:lpstr>PowerPoint Presentation</vt:lpstr>
      <vt:lpstr>PowerPoint Presentation</vt:lpstr>
      <vt:lpstr>Data paper</vt:lpstr>
      <vt:lpstr>Components of data papers</vt:lpstr>
      <vt:lpstr>To facilitate publication and sharing, researchers must carefully document the steps taken in processing data.</vt:lpstr>
      <vt:lpstr>Python Notebooks</vt:lpstr>
      <vt:lpstr>Interactive Computational Notebooks</vt:lpstr>
      <vt:lpstr>Notebooks</vt:lpstr>
      <vt:lpstr>Disadvantages</vt:lpstr>
      <vt:lpstr>Main Shortcuts</vt:lpstr>
      <vt:lpstr>Markdown</vt:lpstr>
      <vt:lpstr>Ethical and Philosophical Considerations</vt:lpstr>
      <vt:lpstr>PowerPoint Presentation</vt:lpstr>
      <vt:lpstr>PowerPoint Presentation</vt:lpstr>
      <vt:lpstr>Misuse cases</vt:lpstr>
      <vt:lpstr>PowerPoint Presentation</vt:lpstr>
      <vt:lpstr>PowerPoint Presentation</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Javier Ruedas</cp:lastModifiedBy>
  <cp:revision>28</cp:revision>
  <dcterms:modified xsi:type="dcterms:W3CDTF">2025-04-28T17:32:19Z</dcterms:modified>
</cp:coreProperties>
</file>